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83" r:id="rId4"/>
    <p:sldId id="288" r:id="rId5"/>
    <p:sldId id="286" r:id="rId6"/>
    <p:sldId id="277" r:id="rId7"/>
    <p:sldId id="276" r:id="rId8"/>
    <p:sldId id="287" r:id="rId9"/>
    <p:sldId id="296" r:id="rId10"/>
    <p:sldId id="295" r:id="rId11"/>
    <p:sldId id="297" r:id="rId12"/>
    <p:sldId id="278" r:id="rId13"/>
    <p:sldId id="280" r:id="rId14"/>
    <p:sldId id="257" r:id="rId15"/>
    <p:sldId id="279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0350C-E179-4D65-8B9D-C4414B76B437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E3869-2A79-41D8-A043-F9908853F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3EB-C910-49B1-B04E-0201E524F0A0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2532-D4E0-4F35-BFB5-C3C2F2E92651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88D8-3B92-4B43-849A-EA2415C804D0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C560-D8BE-4991-9038-D8837F298D77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F33-306F-42B1-987A-DC32EFA8066E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07A3-8948-4953-9CEE-D3B331FD4F1F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0DBC-F4BE-4F1A-A537-246D5B3FC885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9343-CB07-475D-A79C-F69998C5CAF1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22F0-6139-4972-8D81-E08E21F3012E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F493-D67F-4B16-99D9-B04332E9A846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B2BA-5E76-433B-BEB7-58EAA89742C4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FF11-547D-41EC-81F3-5CB9BA29A506}" type="datetime1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6706-3475-4A34-B5FD-3F0B04C41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6611" y="2682815"/>
            <a:ext cx="5357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Анализ воспитательной работы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2022-2023 учебный год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609" y="6062196"/>
            <a:ext cx="479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МОУ </a:t>
            </a:r>
            <a:r>
              <a:rPr lang="ru-RU" sz="2800" b="1" dirty="0" err="1" smtClean="0">
                <a:solidFill>
                  <a:srgbClr val="FF0000"/>
                </a:solidFill>
              </a:rPr>
              <a:t>Красноткацкая</a:t>
            </a:r>
            <a:r>
              <a:rPr lang="ru-RU" sz="2800" b="1" dirty="0" smtClean="0">
                <a:solidFill>
                  <a:srgbClr val="FF0000"/>
                </a:solidFill>
              </a:rPr>
              <a:t> СШ ЯМР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s://sunveter.ru/uploads/posts/2016-05/1463659218_din-din-di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8278">
            <a:off x="7367954" y="966278"/>
            <a:ext cx="2432703" cy="1829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4818" name="Picture 2" descr="https://skrinshoter.ru/s/280823/A10DKDmW.jpg?download=1&amp;name=%D0%A1%D0%BA%D1%80%D0%B8%D0%BD%D1%88%D0%BE%D1%82-28-08-2023%2020:25: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39" y="-892175"/>
            <a:ext cx="11487150" cy="775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6866" name="Picture 2" descr="https://downloader.disk.yandex.ru/preview/3e284d435b84c151b613b9bfcf38996c03a45a2592dceaa1a86a526845992650/64ed3bdd/AsG0OwSfSrP5XKOVQtML0eV1Opo78kkbvrmlVgIwHx1dqgmq1kb7pTI7qsaA60C--mBsQdsXYZqMgF8VkQA78w%3D%3D?uid=0&amp;filename=%D0%9C%D0%B0%D0%BA%D0%B5%D1%82.%20%D0%9E%D1%80%D0%BB%D1%8F%D1%82%D0%B0%20%D0%A0%D0%BE%D1%81%D1%81%D0%B8%D0%B8-%20%D1%82%D1%80%D0%B5%D0%BA%D0%B8%20%D0%BD%D0%B0%20%D1%81%D1%82%D0%B5%D0%BD%D0%B5.ai&amp;disposition=inline&amp;hash=&amp;limit=0&amp;content_type=image%2Fjpeg&amp;owner_uid=0&amp;tknv=v2&amp;size=1820x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612"/>
            <a:ext cx="12192000" cy="343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9698" name="Picture 2" descr="https://skrinshoter.ru/s/280823/QFIPfpBy.jpg?download=1&amp;name=%D0%A1%D0%BA%D1%80%D0%B8%D0%BD%D1%88%D0%BE%D1%82-28-08-2023%2020:18: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83715" cy="685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7650" name="Picture 2" descr="https://skrinshoter.ru/s/280823/1ZLAoBCI.jpg?download=1&amp;name=%D0%A1%D0%BA%D1%80%D0%B8%D0%BD%D1%88%D0%BE%D1%82-28-08-2023%2020:20: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984" y="-107584"/>
            <a:ext cx="10637508" cy="696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19" y="926276"/>
            <a:ext cx="741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Заголовок слайда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93819" y="1779322"/>
            <a:ext cx="741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Текст слайда</a:t>
            </a:r>
            <a:endParaRPr lang="ru-RU" sz="3200" dirty="0"/>
          </a:p>
        </p:txBody>
      </p:sp>
      <p:pic>
        <p:nvPicPr>
          <p:cNvPr id="1026" name="Picture 2" descr="https://skrinshoter.ru/s/290823/mE3eX6ah.jpg?download=1&amp;name=%D0%A1%D0%BA%D1%80%D0%B8%D0%BD%D1%88%D0%BE%D1%82-29-08-2023%2016:33: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12" y="298330"/>
            <a:ext cx="10915650" cy="580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4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Picture 4" descr="https://sunveter.ru/uploads/posts/2016-05/1463659218_din-din-d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34836">
            <a:off x="8936926" y="370046"/>
            <a:ext cx="3393631" cy="2552820"/>
          </a:xfrm>
          <a:prstGeom prst="rect">
            <a:avLst/>
          </a:prstGeom>
          <a:noFill/>
        </p:spPr>
      </p:pic>
      <p:pic>
        <p:nvPicPr>
          <p:cNvPr id="28674" name="Picture 2" descr="https://skrinshoter.ru/s/280823/xuy1WgBP.jpg?download=1&amp;name=%D0%A1%D0%BA%D1%80%D0%B8%D0%BD%D1%88%D0%BE%D1%82-28-08-2023%2020:21: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5166"/>
            <a:ext cx="12192000" cy="68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027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966159"/>
            <a:ext cx="10972800" cy="516000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организацию и функционирование первичного отделения РДДМ «Движение Первых»</a:t>
            </a:r>
          </a:p>
          <a:p>
            <a:pPr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реализацию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«Советник директора по воспитанию и взаимодействию с детскими общественными объединениями»: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Центр детских инициатив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Штаб воспитательной работы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Продолжить реализацию проекта – цикла внеурочных занятий «Разговоры о важном»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Обеспечить 100 % охват обучающихся  программами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1004257"/>
            <a:ext cx="1195265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Инвариантные модули                                                              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3.1.1. Модуль «Классное руководство»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3.1.2. Модуль «Школьный урок»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3.1.3. Модуль «Курсы внеурочной деятельности и дополнительное образование»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3.1.4. Модуль «Работа с родителями»          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3.1.5. Модуль «Профориентация»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3.1.6. Модуль «Самоуправление»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0707"/>
            <a:ext cx="1219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Вариативные модули                                                                                    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3.2.1. Модуль «Ключевые общешкольные дела»                                                                                      3.2.2.Модуль «Детские общественные объединения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3.2.3. Модуль  «Школьный музей - хранитель культурного наследия»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3.2.4. Модуль «Организация предметно-эстетической среды»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3.2.5. Модуль «Школа – территория здоровья»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3.2.6. Модуль «Безопасность жизнедеятельности (пожарная безопасность,    дорожная безопасность, информационная безопасность, профилактика экстремизма и терроризма, профилактика распространения инфекционных заболеваний)»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vX3i9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5525" cy="324915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278" y="3073136"/>
            <a:ext cx="6679721" cy="37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skrinshoter.ru/s/280823/plrYStKS.jpg?download=1&amp;name=%D0%A1%D0%BA%D1%80%D0%B8%D0%BD%D1%88%D0%BE%D1%82-28-08-2023%2014:47:49.jpg"/>
          <p:cNvPicPr>
            <a:picLocks noGrp="1"/>
          </p:cNvPicPr>
          <p:nvPr>
            <p:ph idx="1"/>
          </p:nvPr>
        </p:nvPicPr>
        <p:blipFill>
          <a:blip r:embed="rId2" cstate="print"/>
          <a:srcRect l="1685"/>
          <a:stretch>
            <a:fillRect/>
          </a:stretch>
        </p:blipFill>
        <p:spPr bwMode="auto">
          <a:xfrm>
            <a:off x="1466489" y="0"/>
            <a:ext cx="3269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skrinshoter.ru/s/280823/TSSBT2VP.jpg?download=1&amp;name=%D0%A1%D0%BA%D1%80%D0%B8%D0%BD%D1%88%D0%BE%D1%82-28-08-2023%2014:55: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919" y="51277"/>
            <a:ext cx="3005424" cy="680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22" name="Picture 2" descr="https://skrinshoter.ru/s/280823/QQbnLdkP.jpg?download=1&amp;name=%D0%A1%D0%BA%D1%80%D0%B8%D0%BD%D1%88%D0%BE%D1%82-28-08-2023%2015:31: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645" y="406807"/>
            <a:ext cx="9976949" cy="576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1746" name="Picture 2" descr="https://skrinshoter.ru/s/280823/dKSJwQ9L.jpg?download=1&amp;name=%D0%A1%D0%BA%D1%80%D0%B8%D0%BD%D1%88%D0%BE%D1%82-28-08-2023%2015:15: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06" y="-1"/>
            <a:ext cx="7659943" cy="674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год – 109 обучающихся – 22 %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 – 202 обучающихся – 34,8 %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год – 398 обучающихся – 54 %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 -  573 обучающихся -   74 %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6706-3475-4A34-B5FD-3F0B04C4160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5844" name="Picture 4" descr="https://downloader.disk.yandex.ru/preview/62e76186a26180cc4708764ceaad215b814202601197f5d72fcf17295483c46f/64ed3bb1/rWk-GP2t0nxxzg00faeSXNqEzbbQwVFoRfO6GmzVnfpx7zhRZnivhD1tYgdy_KiEKbp1eei5qYNxI40N1A4Qww%3D%3D?uid=0&amp;filename=%D0%9F%D1%80%D0%B8%D0%BC%D0%B5%D1%80%20%28%D0%B4%D0%B8%D0%B7%D0%B0%D0%B9%D0%BD%20%D1%81%20%D0%B3%D0%B8%D0%BC%D0%BD%D0%BE%D0%BC%2C%20%D0%B3%D0%B5%D1%80%D0%B1%D0%BE%D0%BC%20%D0%B8%20%D1%84%D0%BE%D1%82%D0%BE%20%D0%BF%D1%80%D0%B8%D1%80%D0%BE%D0%B4%D1%8B%29%20.jpg&amp;disposition=inline&amp;hash=&amp;limit=0&amp;content_type=image%2Fjpeg&amp;owner_uid=0&amp;tknv=v2&amp;size=1820x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2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242</Words>
  <Application>Microsoft Office PowerPoint</Application>
  <PresentationFormat>Широкоэкранный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</vt:vector>
  </TitlesOfParts>
  <Company>УчебныеПрезентации.рф;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PC</cp:lastModifiedBy>
  <cp:revision>99</cp:revision>
  <dcterms:created xsi:type="dcterms:W3CDTF">2017-04-20T10:22:48Z</dcterms:created>
  <dcterms:modified xsi:type="dcterms:W3CDTF">2024-04-17T06:12:51Z</dcterms:modified>
</cp:coreProperties>
</file>