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71" r:id="rId9"/>
    <p:sldId id="272" r:id="rId10"/>
    <p:sldId id="273" r:id="rId11"/>
    <p:sldId id="274" r:id="rId12"/>
    <p:sldId id="262" r:id="rId13"/>
    <p:sldId id="263" r:id="rId14"/>
    <p:sldId id="264" r:id="rId15"/>
    <p:sldId id="266" r:id="rId16"/>
    <p:sldId id="265" r:id="rId17"/>
    <p:sldId id="267" r:id="rId18"/>
    <p:sldId id="269" r:id="rId19"/>
    <p:sldId id="268" r:id="rId20"/>
    <p:sldId id="275" r:id="rId21"/>
    <p:sldId id="276" r:id="rId22"/>
    <p:sldId id="277"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E013D-2157-455F-8886-9EBA09E3D0D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ru-RU"/>
        </a:p>
      </dgm:t>
    </dgm:pt>
    <dgm:pt modelId="{68200A96-2748-4F62-8EAA-F9F4B185184C}">
      <dgm:prSet phldrT="[Текст]" custT="1"/>
      <dgm:spPr/>
      <dgm:t>
        <a:bodyPr/>
        <a:lstStyle/>
        <a:p>
          <a:r>
            <a:rPr lang="ru-RU" sz="1600" b="1" dirty="0" smtClean="0">
              <a:solidFill>
                <a:srgbClr val="002060"/>
              </a:solidFill>
              <a:latin typeface="Book Antiqua" pitchFamily="18" charset="0"/>
            </a:rPr>
            <a:t>Период реализации проекта</a:t>
          </a:r>
          <a:endParaRPr lang="ru-RU" sz="1600" b="1" dirty="0">
            <a:solidFill>
              <a:srgbClr val="002060"/>
            </a:solidFill>
            <a:latin typeface="Book Antiqua" pitchFamily="18" charset="0"/>
          </a:endParaRPr>
        </a:p>
      </dgm:t>
    </dgm:pt>
    <dgm:pt modelId="{EB5FFC4E-FD74-4BCB-A227-7F7AA7F226BE}" type="parTrans" cxnId="{6471A2E7-DF27-43D9-A464-0A2E0439519A}">
      <dgm:prSet/>
      <dgm:spPr/>
      <dgm:t>
        <a:bodyPr/>
        <a:lstStyle/>
        <a:p>
          <a:endParaRPr lang="ru-RU"/>
        </a:p>
      </dgm:t>
    </dgm:pt>
    <dgm:pt modelId="{F17CF6B1-14B9-46D7-AFF5-BCE8A3A24BD4}" type="sibTrans" cxnId="{6471A2E7-DF27-43D9-A464-0A2E0439519A}">
      <dgm:prSet/>
      <dgm:spPr/>
      <dgm:t>
        <a:bodyPr/>
        <a:lstStyle/>
        <a:p>
          <a:endParaRPr lang="ru-RU"/>
        </a:p>
      </dgm:t>
    </dgm:pt>
    <dgm:pt modelId="{5DE17E67-9330-43A6-9198-AEFC6F1FFD12}">
      <dgm:prSet phldrT="[Текст]" custT="1"/>
      <dgm:spPr/>
      <dgm:t>
        <a:bodyPr/>
        <a:lstStyle/>
        <a:p>
          <a:r>
            <a:rPr lang="ru-RU" sz="1400" dirty="0" smtClean="0">
              <a:latin typeface="Book Antiqua" pitchFamily="18" charset="0"/>
            </a:rPr>
            <a:t>24 июля 2017 г. – 30 ноября 2021 г</a:t>
          </a:r>
          <a:r>
            <a:rPr lang="ru-RU" sz="1200" dirty="0" smtClean="0">
              <a:latin typeface="Book Antiqua" pitchFamily="18" charset="0"/>
            </a:rPr>
            <a:t>.</a:t>
          </a:r>
          <a:endParaRPr lang="ru-RU" sz="1200" dirty="0">
            <a:latin typeface="Book Antiqua" pitchFamily="18" charset="0"/>
          </a:endParaRPr>
        </a:p>
      </dgm:t>
    </dgm:pt>
    <dgm:pt modelId="{9E5F4902-0FEE-4E84-AD2A-924D11C2D1FA}" type="parTrans" cxnId="{6E6E4BE3-18C3-4D4C-84AC-F3950CA61ABA}">
      <dgm:prSet/>
      <dgm:spPr/>
      <dgm:t>
        <a:bodyPr/>
        <a:lstStyle/>
        <a:p>
          <a:endParaRPr lang="ru-RU"/>
        </a:p>
      </dgm:t>
    </dgm:pt>
    <dgm:pt modelId="{53850D3A-FC72-4FA5-AB47-2589EFAC6A7E}" type="sibTrans" cxnId="{6E6E4BE3-18C3-4D4C-84AC-F3950CA61ABA}">
      <dgm:prSet/>
      <dgm:spPr/>
      <dgm:t>
        <a:bodyPr/>
        <a:lstStyle/>
        <a:p>
          <a:endParaRPr lang="ru-RU"/>
        </a:p>
      </dgm:t>
    </dgm:pt>
    <dgm:pt modelId="{E3AC3D4D-836D-40CA-BE3A-CB0060603F79}">
      <dgm:prSet custT="1"/>
      <dgm:spPr/>
      <dgm:t>
        <a:bodyPr/>
        <a:lstStyle/>
        <a:p>
          <a:r>
            <a:rPr lang="ru-RU" sz="1600" b="1" dirty="0" smtClean="0">
              <a:solidFill>
                <a:srgbClr val="002060"/>
              </a:solidFill>
              <a:latin typeface="Book Antiqua" pitchFamily="18" charset="0"/>
            </a:rPr>
            <a:t>Куратор проекта</a:t>
          </a:r>
          <a:endParaRPr lang="ru-RU" sz="1600" b="1" dirty="0">
            <a:solidFill>
              <a:srgbClr val="002060"/>
            </a:solidFill>
            <a:latin typeface="Book Antiqua" pitchFamily="18" charset="0"/>
          </a:endParaRPr>
        </a:p>
      </dgm:t>
    </dgm:pt>
    <dgm:pt modelId="{EED09F48-35C1-4283-A9B2-3FB15FCE4405}" type="parTrans" cxnId="{78D2E44E-33B8-4411-A2E0-C8D7C94FFF75}">
      <dgm:prSet/>
      <dgm:spPr/>
      <dgm:t>
        <a:bodyPr/>
        <a:lstStyle/>
        <a:p>
          <a:endParaRPr lang="ru-RU"/>
        </a:p>
      </dgm:t>
    </dgm:pt>
    <dgm:pt modelId="{7288928C-75D0-4D1D-86CD-D80515BB003C}" type="sibTrans" cxnId="{78D2E44E-33B8-4411-A2E0-C8D7C94FFF75}">
      <dgm:prSet/>
      <dgm:spPr/>
      <dgm:t>
        <a:bodyPr/>
        <a:lstStyle/>
        <a:p>
          <a:endParaRPr lang="ru-RU"/>
        </a:p>
      </dgm:t>
    </dgm:pt>
    <dgm:pt modelId="{7887C7CA-D9C4-4C3F-8089-B7A3D58A3111}">
      <dgm:prSet custT="1"/>
      <dgm:spPr/>
      <dgm:t>
        <a:bodyPr/>
        <a:lstStyle/>
        <a:p>
          <a:r>
            <a:rPr lang="ru-RU" sz="1400" dirty="0" smtClean="0">
              <a:latin typeface="Book Antiqua" pitchFamily="18" charset="0"/>
            </a:rPr>
            <a:t>Правительство Ярославской области</a:t>
          </a:r>
          <a:endParaRPr lang="ru-RU" sz="1400" dirty="0">
            <a:latin typeface="Book Antiqua" pitchFamily="18" charset="0"/>
          </a:endParaRPr>
        </a:p>
      </dgm:t>
    </dgm:pt>
    <dgm:pt modelId="{11FD5C56-4F19-4461-9DB3-1F086A60A229}" type="parTrans" cxnId="{5A441703-A487-4C13-AD64-DC2979102307}">
      <dgm:prSet/>
      <dgm:spPr/>
      <dgm:t>
        <a:bodyPr/>
        <a:lstStyle/>
        <a:p>
          <a:endParaRPr lang="ru-RU"/>
        </a:p>
      </dgm:t>
    </dgm:pt>
    <dgm:pt modelId="{D96888F9-D809-436B-90C0-CBFF64E4DB52}" type="sibTrans" cxnId="{5A441703-A487-4C13-AD64-DC2979102307}">
      <dgm:prSet/>
      <dgm:spPr/>
      <dgm:t>
        <a:bodyPr/>
        <a:lstStyle/>
        <a:p>
          <a:endParaRPr lang="ru-RU"/>
        </a:p>
      </dgm:t>
    </dgm:pt>
    <dgm:pt modelId="{76A33BB5-99F3-4B7F-BC8B-07A1093E941A}">
      <dgm:prSet custT="1"/>
      <dgm:spPr/>
      <dgm:t>
        <a:bodyPr/>
        <a:lstStyle/>
        <a:p>
          <a:r>
            <a:rPr lang="ru-RU" sz="1600" b="1" dirty="0" smtClean="0">
              <a:solidFill>
                <a:srgbClr val="002060"/>
              </a:solidFill>
              <a:latin typeface="Book Antiqua" pitchFamily="18" charset="0"/>
            </a:rPr>
            <a:t>Исполнители и соисполнители мероприятий проекта </a:t>
          </a:r>
          <a:endParaRPr lang="ru-RU" sz="1600" b="1" dirty="0">
            <a:solidFill>
              <a:srgbClr val="002060"/>
            </a:solidFill>
            <a:latin typeface="Book Antiqua" pitchFamily="18" charset="0"/>
          </a:endParaRPr>
        </a:p>
      </dgm:t>
    </dgm:pt>
    <dgm:pt modelId="{DDFC8D21-E965-4F73-975D-13B0A35BABBD}" type="parTrans" cxnId="{2808CE3D-B053-4C47-99C6-AE0F53712AF8}">
      <dgm:prSet/>
      <dgm:spPr/>
      <dgm:t>
        <a:bodyPr/>
        <a:lstStyle/>
        <a:p>
          <a:endParaRPr lang="ru-RU"/>
        </a:p>
      </dgm:t>
    </dgm:pt>
    <dgm:pt modelId="{90BC8D3E-A8B3-4AA4-8AAB-2D847F70846A}" type="sibTrans" cxnId="{2808CE3D-B053-4C47-99C6-AE0F53712AF8}">
      <dgm:prSet/>
      <dgm:spPr/>
      <dgm:t>
        <a:bodyPr/>
        <a:lstStyle/>
        <a:p>
          <a:endParaRPr lang="ru-RU"/>
        </a:p>
      </dgm:t>
    </dgm:pt>
    <dgm:pt modelId="{A408B1F2-9359-43E0-8424-5351FBCFDCAB}">
      <dgm:prSet custT="1"/>
      <dgm:spPr/>
      <dgm:t>
        <a:bodyPr/>
        <a:lstStyle/>
        <a:p>
          <a:r>
            <a:rPr lang="ru-RU" sz="1400" dirty="0" smtClean="0">
              <a:latin typeface="Book Antiqua" pitchFamily="18" charset="0"/>
            </a:rPr>
            <a:t>департамент образования ЯО, департамент культуры ЯО, департамент по физической культуре, спорту и молодёжной политике ЯО</a:t>
          </a:r>
          <a:endParaRPr lang="ru-RU" sz="1400" dirty="0">
            <a:latin typeface="Book Antiqua" pitchFamily="18" charset="0"/>
          </a:endParaRPr>
        </a:p>
      </dgm:t>
    </dgm:pt>
    <dgm:pt modelId="{75CBE473-8BA3-43AC-998F-F9465BF9CDEA}" type="parTrans" cxnId="{40A1859E-79E0-4B6F-9884-2E721B4B7D2E}">
      <dgm:prSet/>
      <dgm:spPr/>
      <dgm:t>
        <a:bodyPr/>
        <a:lstStyle/>
        <a:p>
          <a:endParaRPr lang="ru-RU"/>
        </a:p>
      </dgm:t>
    </dgm:pt>
    <dgm:pt modelId="{F2EAFB95-7FF0-4665-B489-AF5384D006E0}" type="sibTrans" cxnId="{40A1859E-79E0-4B6F-9884-2E721B4B7D2E}">
      <dgm:prSet/>
      <dgm:spPr/>
      <dgm:t>
        <a:bodyPr/>
        <a:lstStyle/>
        <a:p>
          <a:endParaRPr lang="ru-RU"/>
        </a:p>
      </dgm:t>
    </dgm:pt>
    <dgm:pt modelId="{ABF91B93-1C3A-44AB-B983-F8FEB2C4258D}">
      <dgm:prSet custT="1"/>
      <dgm:spPr/>
      <dgm:t>
        <a:bodyPr/>
        <a:lstStyle/>
        <a:p>
          <a:r>
            <a:rPr lang="ru-RU" sz="1400" dirty="0" smtClean="0">
              <a:latin typeface="Book Antiqua" pitchFamily="18" charset="0"/>
            </a:rPr>
            <a:t>органы местного самоуправления, осуществляющие управление в сфере образования</a:t>
          </a:r>
          <a:endParaRPr lang="ru-RU" sz="1400" dirty="0">
            <a:latin typeface="Book Antiqua" pitchFamily="18" charset="0"/>
          </a:endParaRPr>
        </a:p>
      </dgm:t>
    </dgm:pt>
    <dgm:pt modelId="{EAF5494C-7386-48B9-B826-9CFD7BCBFCF2}" type="parTrans" cxnId="{B559FDFE-1FAF-4946-938F-F282EA2CE729}">
      <dgm:prSet/>
      <dgm:spPr/>
      <dgm:t>
        <a:bodyPr/>
        <a:lstStyle/>
        <a:p>
          <a:endParaRPr lang="ru-RU"/>
        </a:p>
      </dgm:t>
    </dgm:pt>
    <dgm:pt modelId="{429FAB22-D801-45E8-ADF7-E60C6CED006E}" type="sibTrans" cxnId="{B559FDFE-1FAF-4946-938F-F282EA2CE729}">
      <dgm:prSet/>
      <dgm:spPr/>
      <dgm:t>
        <a:bodyPr/>
        <a:lstStyle/>
        <a:p>
          <a:endParaRPr lang="ru-RU"/>
        </a:p>
      </dgm:t>
    </dgm:pt>
    <dgm:pt modelId="{3CE9F554-B29A-483C-AB9D-3350610C0DE4}">
      <dgm:prSet custT="1"/>
      <dgm:spPr/>
      <dgm:t>
        <a:bodyPr/>
        <a:lstStyle/>
        <a:p>
          <a:r>
            <a:rPr lang="ru-RU" sz="1400" dirty="0" smtClean="0">
              <a:latin typeface="Book Antiqua" pitchFamily="18" charset="0"/>
            </a:rPr>
            <a:t>образовательные организации дополнительного образования</a:t>
          </a:r>
          <a:endParaRPr lang="ru-RU" sz="1400" dirty="0">
            <a:latin typeface="Book Antiqua" pitchFamily="18" charset="0"/>
          </a:endParaRPr>
        </a:p>
      </dgm:t>
    </dgm:pt>
    <dgm:pt modelId="{6709CBF6-9C24-4526-A7B4-6E7C353ECDB9}" type="parTrans" cxnId="{4823EA9C-B606-411A-A73C-D80BF898CC2E}">
      <dgm:prSet/>
      <dgm:spPr/>
      <dgm:t>
        <a:bodyPr/>
        <a:lstStyle/>
        <a:p>
          <a:endParaRPr lang="ru-RU"/>
        </a:p>
      </dgm:t>
    </dgm:pt>
    <dgm:pt modelId="{7D6ED6D7-BD8A-4D6B-A4A5-B7306C329245}" type="sibTrans" cxnId="{4823EA9C-B606-411A-A73C-D80BF898CC2E}">
      <dgm:prSet/>
      <dgm:spPr/>
      <dgm:t>
        <a:bodyPr/>
        <a:lstStyle/>
        <a:p>
          <a:endParaRPr lang="ru-RU"/>
        </a:p>
      </dgm:t>
    </dgm:pt>
    <dgm:pt modelId="{97FD32CB-4D01-4C3B-88A6-B20971D04290}">
      <dgm:prSet custT="1"/>
      <dgm:spPr/>
      <dgm:t>
        <a:bodyPr/>
        <a:lstStyle/>
        <a:p>
          <a:r>
            <a:rPr lang="ru-RU" sz="1400" dirty="0" smtClean="0">
              <a:latin typeface="Book Antiqua" pitchFamily="18" charset="0"/>
            </a:rPr>
            <a:t>ГАУ ДПО ЯО «Институт развития образования»</a:t>
          </a:r>
          <a:endParaRPr lang="ru-RU" sz="1400" dirty="0">
            <a:latin typeface="Book Antiqua" pitchFamily="18" charset="0"/>
          </a:endParaRPr>
        </a:p>
      </dgm:t>
    </dgm:pt>
    <dgm:pt modelId="{9DBE4CA6-C7C5-477F-A48F-5E77EF815FF3}" type="parTrans" cxnId="{40046432-D0F3-4535-9F53-47071E69A3FA}">
      <dgm:prSet/>
      <dgm:spPr/>
      <dgm:t>
        <a:bodyPr/>
        <a:lstStyle/>
        <a:p>
          <a:endParaRPr lang="ru-RU"/>
        </a:p>
      </dgm:t>
    </dgm:pt>
    <dgm:pt modelId="{DD94E787-3E67-4ADC-9D09-F10E8A748725}" type="sibTrans" cxnId="{40046432-D0F3-4535-9F53-47071E69A3FA}">
      <dgm:prSet/>
      <dgm:spPr/>
      <dgm:t>
        <a:bodyPr/>
        <a:lstStyle/>
        <a:p>
          <a:endParaRPr lang="ru-RU"/>
        </a:p>
      </dgm:t>
    </dgm:pt>
    <dgm:pt modelId="{D70731B4-F7DB-4A3B-B3CF-7CBAB3A498C5}">
      <dgm:prSet custT="1"/>
      <dgm:spPr/>
      <dgm:t>
        <a:bodyPr/>
        <a:lstStyle/>
        <a:p>
          <a:r>
            <a:rPr lang="ru-RU" sz="1600" b="1" dirty="0" smtClean="0">
              <a:solidFill>
                <a:srgbClr val="002060"/>
              </a:solidFill>
              <a:latin typeface="Book Antiqua" pitchFamily="18" charset="0"/>
            </a:rPr>
            <a:t>Основание для инициации проекта</a:t>
          </a:r>
          <a:endParaRPr lang="ru-RU" sz="1600" b="1" dirty="0">
            <a:solidFill>
              <a:srgbClr val="002060"/>
            </a:solidFill>
            <a:latin typeface="Book Antiqua" pitchFamily="18" charset="0"/>
          </a:endParaRPr>
        </a:p>
      </dgm:t>
    </dgm:pt>
    <dgm:pt modelId="{AAC90F4D-BD92-4EC3-B4FD-470C1C1B8E9E}" type="parTrans" cxnId="{89232BF0-E489-4E2C-9B10-3C5B5CD6B7B2}">
      <dgm:prSet/>
      <dgm:spPr/>
      <dgm:t>
        <a:bodyPr/>
        <a:lstStyle/>
        <a:p>
          <a:endParaRPr lang="ru-RU"/>
        </a:p>
      </dgm:t>
    </dgm:pt>
    <dgm:pt modelId="{DB161ADE-AD5F-4DE1-8AA7-9C1F6F0F8909}" type="sibTrans" cxnId="{89232BF0-E489-4E2C-9B10-3C5B5CD6B7B2}">
      <dgm:prSet/>
      <dgm:spPr/>
      <dgm:t>
        <a:bodyPr/>
        <a:lstStyle/>
        <a:p>
          <a:endParaRPr lang="ru-RU"/>
        </a:p>
      </dgm:t>
    </dgm:pt>
    <dgm:pt modelId="{964D574D-DB53-4587-BDA5-B38497A0C2CA}">
      <dgm:prSet/>
      <dgm:spPr/>
      <dgm:t>
        <a:bodyPr/>
        <a:lstStyle/>
        <a:p>
          <a:endParaRPr lang="ru-RU" dirty="0"/>
        </a:p>
      </dgm:t>
    </dgm:pt>
    <dgm:pt modelId="{26C785C2-DE94-47BA-9C50-13EECBD8D259}" type="parTrans" cxnId="{FAD8B725-FDC0-4EEF-8680-A8100A0978CD}">
      <dgm:prSet/>
      <dgm:spPr/>
      <dgm:t>
        <a:bodyPr/>
        <a:lstStyle/>
        <a:p>
          <a:endParaRPr lang="ru-RU"/>
        </a:p>
      </dgm:t>
    </dgm:pt>
    <dgm:pt modelId="{D207471F-F37E-4127-AD05-2D622D7AC424}" type="sibTrans" cxnId="{FAD8B725-FDC0-4EEF-8680-A8100A0978CD}">
      <dgm:prSet/>
      <dgm:spPr/>
      <dgm:t>
        <a:bodyPr/>
        <a:lstStyle/>
        <a:p>
          <a:endParaRPr lang="ru-RU"/>
        </a:p>
      </dgm:t>
    </dgm:pt>
    <dgm:pt modelId="{05571E10-8638-4A82-8E60-18F449EA67E5}" type="pres">
      <dgm:prSet presAssocID="{E3DE013D-2157-455F-8886-9EBA09E3D0DF}" presName="Name0" presStyleCnt="0">
        <dgm:presLayoutVars>
          <dgm:dir/>
          <dgm:animLvl val="lvl"/>
          <dgm:resizeHandles val="exact"/>
        </dgm:presLayoutVars>
      </dgm:prSet>
      <dgm:spPr/>
      <dgm:t>
        <a:bodyPr/>
        <a:lstStyle/>
        <a:p>
          <a:endParaRPr lang="ru-RU"/>
        </a:p>
      </dgm:t>
    </dgm:pt>
    <dgm:pt modelId="{4FB4C8EE-B6D6-40E8-BEFB-88C6E876AD52}" type="pres">
      <dgm:prSet presAssocID="{D70731B4-F7DB-4A3B-B3CF-7CBAB3A498C5}" presName="linNode" presStyleCnt="0"/>
      <dgm:spPr/>
    </dgm:pt>
    <dgm:pt modelId="{D677BC77-A78B-4692-AFC8-30774E124D57}" type="pres">
      <dgm:prSet presAssocID="{D70731B4-F7DB-4A3B-B3CF-7CBAB3A498C5}" presName="parentText" presStyleLbl="node1" presStyleIdx="0" presStyleCnt="4" custLinFactNeighborX="196" custLinFactNeighborY="-100">
        <dgm:presLayoutVars>
          <dgm:chMax val="1"/>
          <dgm:bulletEnabled val="1"/>
        </dgm:presLayoutVars>
      </dgm:prSet>
      <dgm:spPr/>
      <dgm:t>
        <a:bodyPr/>
        <a:lstStyle/>
        <a:p>
          <a:endParaRPr lang="ru-RU"/>
        </a:p>
      </dgm:t>
    </dgm:pt>
    <dgm:pt modelId="{675E77FF-6B99-4824-9865-0CA0F926950C}" type="pres">
      <dgm:prSet presAssocID="{D70731B4-F7DB-4A3B-B3CF-7CBAB3A498C5}" presName="descendantText" presStyleLbl="alignAccFollowNode1" presStyleIdx="0" presStyleCnt="4" custScaleY="161331" custLinFactNeighborX="1" custLinFactNeighborY="13034">
        <dgm:presLayoutVars>
          <dgm:bulletEnabled val="1"/>
        </dgm:presLayoutVars>
      </dgm:prSet>
      <dgm:spPr/>
      <dgm:t>
        <a:bodyPr/>
        <a:lstStyle/>
        <a:p>
          <a:endParaRPr lang="ru-RU"/>
        </a:p>
      </dgm:t>
    </dgm:pt>
    <dgm:pt modelId="{B2A31F3A-9103-454E-B4DB-7E69564868EB}" type="pres">
      <dgm:prSet presAssocID="{DB161ADE-AD5F-4DE1-8AA7-9C1F6F0F8909}" presName="sp" presStyleCnt="0"/>
      <dgm:spPr/>
    </dgm:pt>
    <dgm:pt modelId="{EC6AE9F1-607C-40E5-8EE1-23D3D5342162}" type="pres">
      <dgm:prSet presAssocID="{68200A96-2748-4F62-8EAA-F9F4B185184C}" presName="linNode" presStyleCnt="0"/>
      <dgm:spPr/>
    </dgm:pt>
    <dgm:pt modelId="{A41FCED5-0AE4-4D8D-AE4A-BC98CDB82E7D}" type="pres">
      <dgm:prSet presAssocID="{68200A96-2748-4F62-8EAA-F9F4B185184C}" presName="parentText" presStyleLbl="node1" presStyleIdx="1" presStyleCnt="4" custScaleY="78133" custLinFactNeighborX="196" custLinFactNeighborY="-2464">
        <dgm:presLayoutVars>
          <dgm:chMax val="1"/>
          <dgm:bulletEnabled val="1"/>
        </dgm:presLayoutVars>
      </dgm:prSet>
      <dgm:spPr/>
      <dgm:t>
        <a:bodyPr/>
        <a:lstStyle/>
        <a:p>
          <a:endParaRPr lang="ru-RU"/>
        </a:p>
      </dgm:t>
    </dgm:pt>
    <dgm:pt modelId="{C40178FD-3CC2-4D90-9ACD-B7F4096C98D8}" type="pres">
      <dgm:prSet presAssocID="{68200A96-2748-4F62-8EAA-F9F4B185184C}" presName="descendantText" presStyleLbl="alignAccFollowNode1" presStyleIdx="1" presStyleCnt="4" custScaleY="79943" custLinFactNeighborX="1" custLinFactNeighborY="1526">
        <dgm:presLayoutVars>
          <dgm:bulletEnabled val="1"/>
        </dgm:presLayoutVars>
      </dgm:prSet>
      <dgm:spPr/>
      <dgm:t>
        <a:bodyPr/>
        <a:lstStyle/>
        <a:p>
          <a:endParaRPr lang="ru-RU"/>
        </a:p>
      </dgm:t>
    </dgm:pt>
    <dgm:pt modelId="{74B6E839-356D-4140-8A87-3B991063B0ED}" type="pres">
      <dgm:prSet presAssocID="{F17CF6B1-14B9-46D7-AFF5-BCE8A3A24BD4}" presName="sp" presStyleCnt="0"/>
      <dgm:spPr/>
    </dgm:pt>
    <dgm:pt modelId="{ABBD9664-2149-4170-BB7C-7E9A8EC8BF6D}" type="pres">
      <dgm:prSet presAssocID="{E3AC3D4D-836D-40CA-BE3A-CB0060603F79}" presName="linNode" presStyleCnt="0"/>
      <dgm:spPr/>
    </dgm:pt>
    <dgm:pt modelId="{0792C71C-BFBC-46BE-87B3-8A929F2BB7DB}" type="pres">
      <dgm:prSet presAssocID="{E3AC3D4D-836D-40CA-BE3A-CB0060603F79}" presName="parentText" presStyleLbl="node1" presStyleIdx="2" presStyleCnt="4" custScaleY="74456" custLinFactNeighborX="196" custLinFactNeighborY="-4828">
        <dgm:presLayoutVars>
          <dgm:chMax val="1"/>
          <dgm:bulletEnabled val="1"/>
        </dgm:presLayoutVars>
      </dgm:prSet>
      <dgm:spPr/>
      <dgm:t>
        <a:bodyPr/>
        <a:lstStyle/>
        <a:p>
          <a:endParaRPr lang="ru-RU"/>
        </a:p>
      </dgm:t>
    </dgm:pt>
    <dgm:pt modelId="{9C67FE4D-4EF3-41F3-937A-33FF4F9B5D6F}" type="pres">
      <dgm:prSet presAssocID="{E3AC3D4D-836D-40CA-BE3A-CB0060603F79}" presName="descendantText" presStyleLbl="alignAccFollowNode1" presStyleIdx="2" presStyleCnt="4" custScaleY="80337" custLinFactNeighborX="1" custLinFactNeighborY="-9982">
        <dgm:presLayoutVars>
          <dgm:bulletEnabled val="1"/>
        </dgm:presLayoutVars>
      </dgm:prSet>
      <dgm:spPr/>
      <dgm:t>
        <a:bodyPr/>
        <a:lstStyle/>
        <a:p>
          <a:endParaRPr lang="ru-RU"/>
        </a:p>
      </dgm:t>
    </dgm:pt>
    <dgm:pt modelId="{6D53AFF5-A96D-4B24-8D82-F910BC6A02A2}" type="pres">
      <dgm:prSet presAssocID="{7288928C-75D0-4D1D-86CD-D80515BB003C}" presName="sp" presStyleCnt="0"/>
      <dgm:spPr/>
    </dgm:pt>
    <dgm:pt modelId="{01719D31-8903-4F43-AA05-2E4F6B02E99F}" type="pres">
      <dgm:prSet presAssocID="{76A33BB5-99F3-4B7F-BC8B-07A1093E941A}" presName="linNode" presStyleCnt="0"/>
      <dgm:spPr/>
    </dgm:pt>
    <dgm:pt modelId="{6DD6DF75-EC20-4608-965E-337E700682B5}" type="pres">
      <dgm:prSet presAssocID="{76A33BB5-99F3-4B7F-BC8B-07A1093E941A}" presName="parentText" presStyleLbl="node1" presStyleIdx="3" presStyleCnt="4" custScaleY="136399" custLinFactNeighborX="196" custLinFactNeighborY="-8320">
        <dgm:presLayoutVars>
          <dgm:chMax val="1"/>
          <dgm:bulletEnabled val="1"/>
        </dgm:presLayoutVars>
      </dgm:prSet>
      <dgm:spPr/>
      <dgm:t>
        <a:bodyPr/>
        <a:lstStyle/>
        <a:p>
          <a:endParaRPr lang="ru-RU"/>
        </a:p>
      </dgm:t>
    </dgm:pt>
    <dgm:pt modelId="{8F02BC3C-1683-4281-A540-56AC9EE33133}" type="pres">
      <dgm:prSet presAssocID="{76A33BB5-99F3-4B7F-BC8B-07A1093E941A}" presName="descendantText" presStyleLbl="alignAccFollowNode1" presStyleIdx="3" presStyleCnt="4" custScaleY="214647" custLinFactNeighborX="98" custLinFactNeighborY="-13270">
        <dgm:presLayoutVars>
          <dgm:bulletEnabled val="1"/>
        </dgm:presLayoutVars>
      </dgm:prSet>
      <dgm:spPr/>
      <dgm:t>
        <a:bodyPr/>
        <a:lstStyle/>
        <a:p>
          <a:endParaRPr lang="ru-RU"/>
        </a:p>
      </dgm:t>
    </dgm:pt>
  </dgm:ptLst>
  <dgm:cxnLst>
    <dgm:cxn modelId="{5CB7A1B9-986D-4B56-8093-70D03769AAFE}" type="presOf" srcId="{E3AC3D4D-836D-40CA-BE3A-CB0060603F79}" destId="{0792C71C-BFBC-46BE-87B3-8A929F2BB7DB}" srcOrd="0" destOrd="0" presId="urn:microsoft.com/office/officeart/2005/8/layout/vList5"/>
    <dgm:cxn modelId="{6E6E4BE3-18C3-4D4C-84AC-F3950CA61ABA}" srcId="{68200A96-2748-4F62-8EAA-F9F4B185184C}" destId="{5DE17E67-9330-43A6-9198-AEFC6F1FFD12}" srcOrd="0" destOrd="0" parTransId="{9E5F4902-0FEE-4E84-AD2A-924D11C2D1FA}" sibTransId="{53850D3A-FC72-4FA5-AB47-2589EFAC6A7E}"/>
    <dgm:cxn modelId="{09C0914D-A4A1-4E22-8649-7B5289E674F4}" type="presOf" srcId="{5DE17E67-9330-43A6-9198-AEFC6F1FFD12}" destId="{C40178FD-3CC2-4D90-9ACD-B7F4096C98D8}" srcOrd="0" destOrd="0" presId="urn:microsoft.com/office/officeart/2005/8/layout/vList5"/>
    <dgm:cxn modelId="{89232BF0-E489-4E2C-9B10-3C5B5CD6B7B2}" srcId="{E3DE013D-2157-455F-8886-9EBA09E3D0DF}" destId="{D70731B4-F7DB-4A3B-B3CF-7CBAB3A498C5}" srcOrd="0" destOrd="0" parTransId="{AAC90F4D-BD92-4EC3-B4FD-470C1C1B8E9E}" sibTransId="{DB161ADE-AD5F-4DE1-8AA7-9C1F6F0F8909}"/>
    <dgm:cxn modelId="{FE336086-48D6-4EF5-88E9-29A4E477F465}" type="presOf" srcId="{97FD32CB-4D01-4C3B-88A6-B20971D04290}" destId="{8F02BC3C-1683-4281-A540-56AC9EE33133}" srcOrd="0" destOrd="3" presId="urn:microsoft.com/office/officeart/2005/8/layout/vList5"/>
    <dgm:cxn modelId="{05A20FE1-BE7D-42BF-8CE6-07DFCAF5E8EE}" type="presOf" srcId="{D70731B4-F7DB-4A3B-B3CF-7CBAB3A498C5}" destId="{D677BC77-A78B-4692-AFC8-30774E124D57}" srcOrd="0" destOrd="0" presId="urn:microsoft.com/office/officeart/2005/8/layout/vList5"/>
    <dgm:cxn modelId="{A9E61F48-5A2B-43BE-B5DB-A10EDDF60A68}" type="presOf" srcId="{68200A96-2748-4F62-8EAA-F9F4B185184C}" destId="{A41FCED5-0AE4-4D8D-AE4A-BC98CDB82E7D}" srcOrd="0" destOrd="0" presId="urn:microsoft.com/office/officeart/2005/8/layout/vList5"/>
    <dgm:cxn modelId="{4823EA9C-B606-411A-A73C-D80BF898CC2E}" srcId="{76A33BB5-99F3-4B7F-BC8B-07A1093E941A}" destId="{3CE9F554-B29A-483C-AB9D-3350610C0DE4}" srcOrd="2" destOrd="0" parTransId="{6709CBF6-9C24-4526-A7B4-6E7C353ECDB9}" sibTransId="{7D6ED6D7-BD8A-4D6B-A4A5-B7306C329245}"/>
    <dgm:cxn modelId="{40046432-D0F3-4535-9F53-47071E69A3FA}" srcId="{76A33BB5-99F3-4B7F-BC8B-07A1093E941A}" destId="{97FD32CB-4D01-4C3B-88A6-B20971D04290}" srcOrd="3" destOrd="0" parTransId="{9DBE4CA6-C7C5-477F-A48F-5E77EF815FF3}" sibTransId="{DD94E787-3E67-4ADC-9D09-F10E8A748725}"/>
    <dgm:cxn modelId="{78D2E44E-33B8-4411-A2E0-C8D7C94FFF75}" srcId="{E3DE013D-2157-455F-8886-9EBA09E3D0DF}" destId="{E3AC3D4D-836D-40CA-BE3A-CB0060603F79}" srcOrd="2" destOrd="0" parTransId="{EED09F48-35C1-4283-A9B2-3FB15FCE4405}" sibTransId="{7288928C-75D0-4D1D-86CD-D80515BB003C}"/>
    <dgm:cxn modelId="{55080FAC-6BB2-4174-A021-941E5388ED57}" type="presOf" srcId="{E3DE013D-2157-455F-8886-9EBA09E3D0DF}" destId="{05571E10-8638-4A82-8E60-18F449EA67E5}" srcOrd="0" destOrd="0" presId="urn:microsoft.com/office/officeart/2005/8/layout/vList5"/>
    <dgm:cxn modelId="{B559FDFE-1FAF-4946-938F-F282EA2CE729}" srcId="{76A33BB5-99F3-4B7F-BC8B-07A1093E941A}" destId="{ABF91B93-1C3A-44AB-B983-F8FEB2C4258D}" srcOrd="1" destOrd="0" parTransId="{EAF5494C-7386-48B9-B826-9CFD7BCBFCF2}" sibTransId="{429FAB22-D801-45E8-ADF7-E60C6CED006E}"/>
    <dgm:cxn modelId="{5A441703-A487-4C13-AD64-DC2979102307}" srcId="{E3AC3D4D-836D-40CA-BE3A-CB0060603F79}" destId="{7887C7CA-D9C4-4C3F-8089-B7A3D58A3111}" srcOrd="0" destOrd="0" parTransId="{11FD5C56-4F19-4461-9DB3-1F086A60A229}" sibTransId="{D96888F9-D809-436B-90C0-CBFF64E4DB52}"/>
    <dgm:cxn modelId="{6471A2E7-DF27-43D9-A464-0A2E0439519A}" srcId="{E3DE013D-2157-455F-8886-9EBA09E3D0DF}" destId="{68200A96-2748-4F62-8EAA-F9F4B185184C}" srcOrd="1" destOrd="0" parTransId="{EB5FFC4E-FD74-4BCB-A227-7F7AA7F226BE}" sibTransId="{F17CF6B1-14B9-46D7-AFF5-BCE8A3A24BD4}"/>
    <dgm:cxn modelId="{63253886-9F70-40CE-933D-2D8A961FB680}" type="presOf" srcId="{76A33BB5-99F3-4B7F-BC8B-07A1093E941A}" destId="{6DD6DF75-EC20-4608-965E-337E700682B5}" srcOrd="0" destOrd="0" presId="urn:microsoft.com/office/officeart/2005/8/layout/vList5"/>
    <dgm:cxn modelId="{3258974D-015B-445C-9315-1E0B9192FF62}" type="presOf" srcId="{964D574D-DB53-4587-BDA5-B38497A0C2CA}" destId="{675E77FF-6B99-4824-9865-0CA0F926950C}" srcOrd="0" destOrd="0" presId="urn:microsoft.com/office/officeart/2005/8/layout/vList5"/>
    <dgm:cxn modelId="{0536D03C-207A-425C-8834-6A3B68F27101}" type="presOf" srcId="{ABF91B93-1C3A-44AB-B983-F8FEB2C4258D}" destId="{8F02BC3C-1683-4281-A540-56AC9EE33133}" srcOrd="0" destOrd="1" presId="urn:microsoft.com/office/officeart/2005/8/layout/vList5"/>
    <dgm:cxn modelId="{2808CE3D-B053-4C47-99C6-AE0F53712AF8}" srcId="{E3DE013D-2157-455F-8886-9EBA09E3D0DF}" destId="{76A33BB5-99F3-4B7F-BC8B-07A1093E941A}" srcOrd="3" destOrd="0" parTransId="{DDFC8D21-E965-4F73-975D-13B0A35BABBD}" sibTransId="{90BC8D3E-A8B3-4AA4-8AAB-2D847F70846A}"/>
    <dgm:cxn modelId="{5D5B8DAE-0701-4B57-BC2D-0901558A512B}" type="presOf" srcId="{A408B1F2-9359-43E0-8424-5351FBCFDCAB}" destId="{8F02BC3C-1683-4281-A540-56AC9EE33133}" srcOrd="0" destOrd="0" presId="urn:microsoft.com/office/officeart/2005/8/layout/vList5"/>
    <dgm:cxn modelId="{FAD8B725-FDC0-4EEF-8680-A8100A0978CD}" srcId="{D70731B4-F7DB-4A3B-B3CF-7CBAB3A498C5}" destId="{964D574D-DB53-4587-BDA5-B38497A0C2CA}" srcOrd="0" destOrd="0" parTransId="{26C785C2-DE94-47BA-9C50-13EECBD8D259}" sibTransId="{D207471F-F37E-4127-AD05-2D622D7AC424}"/>
    <dgm:cxn modelId="{40A1859E-79E0-4B6F-9884-2E721B4B7D2E}" srcId="{76A33BB5-99F3-4B7F-BC8B-07A1093E941A}" destId="{A408B1F2-9359-43E0-8424-5351FBCFDCAB}" srcOrd="0" destOrd="0" parTransId="{75CBE473-8BA3-43AC-998F-F9465BF9CDEA}" sibTransId="{F2EAFB95-7FF0-4665-B489-AF5384D006E0}"/>
    <dgm:cxn modelId="{85449A6C-FCA9-4DB2-A6B1-B3E9C2B97DC9}" type="presOf" srcId="{3CE9F554-B29A-483C-AB9D-3350610C0DE4}" destId="{8F02BC3C-1683-4281-A540-56AC9EE33133}" srcOrd="0" destOrd="2" presId="urn:microsoft.com/office/officeart/2005/8/layout/vList5"/>
    <dgm:cxn modelId="{10945D7E-1176-4CB0-8924-AD8304CA0AD1}" type="presOf" srcId="{7887C7CA-D9C4-4C3F-8089-B7A3D58A3111}" destId="{9C67FE4D-4EF3-41F3-937A-33FF4F9B5D6F}" srcOrd="0" destOrd="0" presId="urn:microsoft.com/office/officeart/2005/8/layout/vList5"/>
    <dgm:cxn modelId="{D9975968-5A6B-4D6C-BD04-D0965AB6E49C}" type="presParOf" srcId="{05571E10-8638-4A82-8E60-18F449EA67E5}" destId="{4FB4C8EE-B6D6-40E8-BEFB-88C6E876AD52}" srcOrd="0" destOrd="0" presId="urn:microsoft.com/office/officeart/2005/8/layout/vList5"/>
    <dgm:cxn modelId="{8B540466-3538-4A65-B2F0-D6D76216FE20}" type="presParOf" srcId="{4FB4C8EE-B6D6-40E8-BEFB-88C6E876AD52}" destId="{D677BC77-A78B-4692-AFC8-30774E124D57}" srcOrd="0" destOrd="0" presId="urn:microsoft.com/office/officeart/2005/8/layout/vList5"/>
    <dgm:cxn modelId="{9101B95D-A93D-44AB-9566-AA7D8E496506}" type="presParOf" srcId="{4FB4C8EE-B6D6-40E8-BEFB-88C6E876AD52}" destId="{675E77FF-6B99-4824-9865-0CA0F926950C}" srcOrd="1" destOrd="0" presId="urn:microsoft.com/office/officeart/2005/8/layout/vList5"/>
    <dgm:cxn modelId="{25F9869F-6037-4BBD-AD2D-48EFBFDE188D}" type="presParOf" srcId="{05571E10-8638-4A82-8E60-18F449EA67E5}" destId="{B2A31F3A-9103-454E-B4DB-7E69564868EB}" srcOrd="1" destOrd="0" presId="urn:microsoft.com/office/officeart/2005/8/layout/vList5"/>
    <dgm:cxn modelId="{DE8CF597-67DB-4CCF-ABDD-96E6106A01CC}" type="presParOf" srcId="{05571E10-8638-4A82-8E60-18F449EA67E5}" destId="{EC6AE9F1-607C-40E5-8EE1-23D3D5342162}" srcOrd="2" destOrd="0" presId="urn:microsoft.com/office/officeart/2005/8/layout/vList5"/>
    <dgm:cxn modelId="{0A2D26C2-70F0-4230-8F70-0333212530A1}" type="presParOf" srcId="{EC6AE9F1-607C-40E5-8EE1-23D3D5342162}" destId="{A41FCED5-0AE4-4D8D-AE4A-BC98CDB82E7D}" srcOrd="0" destOrd="0" presId="urn:microsoft.com/office/officeart/2005/8/layout/vList5"/>
    <dgm:cxn modelId="{3416D0BA-5C5B-4388-8F43-0D8A2F2E746E}" type="presParOf" srcId="{EC6AE9F1-607C-40E5-8EE1-23D3D5342162}" destId="{C40178FD-3CC2-4D90-9ACD-B7F4096C98D8}" srcOrd="1" destOrd="0" presId="urn:microsoft.com/office/officeart/2005/8/layout/vList5"/>
    <dgm:cxn modelId="{553BAF5C-8F7B-4D19-BF8C-81FA1BD3C5BF}" type="presParOf" srcId="{05571E10-8638-4A82-8E60-18F449EA67E5}" destId="{74B6E839-356D-4140-8A87-3B991063B0ED}" srcOrd="3" destOrd="0" presId="urn:microsoft.com/office/officeart/2005/8/layout/vList5"/>
    <dgm:cxn modelId="{464EC5B1-6AC5-4442-A3E4-5C554318AE86}" type="presParOf" srcId="{05571E10-8638-4A82-8E60-18F449EA67E5}" destId="{ABBD9664-2149-4170-BB7C-7E9A8EC8BF6D}" srcOrd="4" destOrd="0" presId="urn:microsoft.com/office/officeart/2005/8/layout/vList5"/>
    <dgm:cxn modelId="{AFFC2B6E-1AA6-4190-8318-283A260459ED}" type="presParOf" srcId="{ABBD9664-2149-4170-BB7C-7E9A8EC8BF6D}" destId="{0792C71C-BFBC-46BE-87B3-8A929F2BB7DB}" srcOrd="0" destOrd="0" presId="urn:microsoft.com/office/officeart/2005/8/layout/vList5"/>
    <dgm:cxn modelId="{5719CCB0-5B58-4E8D-888D-ACF24B69B475}" type="presParOf" srcId="{ABBD9664-2149-4170-BB7C-7E9A8EC8BF6D}" destId="{9C67FE4D-4EF3-41F3-937A-33FF4F9B5D6F}" srcOrd="1" destOrd="0" presId="urn:microsoft.com/office/officeart/2005/8/layout/vList5"/>
    <dgm:cxn modelId="{9477E3D3-5FA3-4907-93ED-9201E6060320}" type="presParOf" srcId="{05571E10-8638-4A82-8E60-18F449EA67E5}" destId="{6D53AFF5-A96D-4B24-8D82-F910BC6A02A2}" srcOrd="5" destOrd="0" presId="urn:microsoft.com/office/officeart/2005/8/layout/vList5"/>
    <dgm:cxn modelId="{16EB9A6F-7007-4ACC-9574-61699D75B488}" type="presParOf" srcId="{05571E10-8638-4A82-8E60-18F449EA67E5}" destId="{01719D31-8903-4F43-AA05-2E4F6B02E99F}" srcOrd="6" destOrd="0" presId="urn:microsoft.com/office/officeart/2005/8/layout/vList5"/>
    <dgm:cxn modelId="{6C538B68-A238-4CB8-B59E-B18300A8CDA9}" type="presParOf" srcId="{01719D31-8903-4F43-AA05-2E4F6B02E99F}" destId="{6DD6DF75-EC20-4608-965E-337E700682B5}" srcOrd="0" destOrd="0" presId="urn:microsoft.com/office/officeart/2005/8/layout/vList5"/>
    <dgm:cxn modelId="{F8622DFA-3622-42B7-BD80-61174E91450A}" type="presParOf" srcId="{01719D31-8903-4F43-AA05-2E4F6B02E99F}" destId="{8F02BC3C-1683-4281-A540-56AC9EE3313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113DF-BCE7-4F7B-AE9D-FCADF4B1B7B6}" type="doc">
      <dgm:prSet loTypeId="urn:microsoft.com/office/officeart/2005/8/layout/hierarchy1" loCatId="hierarchy" qsTypeId="urn:microsoft.com/office/officeart/2005/8/quickstyle/simple1" qsCatId="simple" csTypeId="urn:microsoft.com/office/officeart/2005/8/colors/accent3_4" csCatId="accent3" phldr="1"/>
      <dgm:spPr/>
      <dgm:t>
        <a:bodyPr/>
        <a:lstStyle/>
        <a:p>
          <a:endParaRPr lang="ru-RU"/>
        </a:p>
      </dgm:t>
    </dgm:pt>
    <dgm:pt modelId="{FFBE32EA-BA9B-46F9-AF9C-C6F0FADD9B59}">
      <dgm:prSet phldrT="[Текст]" custT="1"/>
      <dgm:spPr/>
      <dgm:t>
        <a:bodyPr/>
        <a:lstStyle/>
        <a:p>
          <a:r>
            <a:rPr lang="ru-RU" sz="1600" b="1" dirty="0" smtClean="0">
              <a:latin typeface="Book Antiqua" pitchFamily="18" charset="0"/>
            </a:rPr>
            <a:t>Региональный модельный центр дополнительного </a:t>
          </a:r>
          <a:r>
            <a:rPr lang="ru-RU" sz="1600" b="1" dirty="0" smtClean="0">
              <a:latin typeface="Book Antiqua" pitchFamily="18" charset="0"/>
            </a:rPr>
            <a:t>образования (ИРО)</a:t>
          </a:r>
          <a:r>
            <a:rPr lang="ru-RU" sz="1600" b="1" dirty="0" smtClean="0"/>
            <a:t> </a:t>
          </a:r>
          <a:endParaRPr lang="ru-RU" sz="1600" b="1" dirty="0"/>
        </a:p>
      </dgm:t>
    </dgm:pt>
    <dgm:pt modelId="{99093E54-4319-442E-8F74-13050E6185D6}" type="parTrans" cxnId="{C4D6DC3B-9900-4359-AE30-4AFEBBB3FCC8}">
      <dgm:prSet/>
      <dgm:spPr/>
      <dgm:t>
        <a:bodyPr/>
        <a:lstStyle/>
        <a:p>
          <a:endParaRPr lang="ru-RU"/>
        </a:p>
      </dgm:t>
    </dgm:pt>
    <dgm:pt modelId="{8C1B5525-9A24-4617-A13E-27ED1AD2615E}" type="sibTrans" cxnId="{C4D6DC3B-9900-4359-AE30-4AFEBBB3FCC8}">
      <dgm:prSet/>
      <dgm:spPr/>
      <dgm:t>
        <a:bodyPr/>
        <a:lstStyle/>
        <a:p>
          <a:endParaRPr lang="ru-RU"/>
        </a:p>
      </dgm:t>
    </dgm:pt>
    <dgm:pt modelId="{B7B82F32-BA72-4BB1-8342-3115EF8C4C37}">
      <dgm:prSet phldrT="[Текст]" custT="1"/>
      <dgm:spPr/>
      <dgm:t>
        <a:bodyPr/>
        <a:lstStyle/>
        <a:p>
          <a:r>
            <a:rPr lang="ru-RU" sz="1400" dirty="0" smtClean="0">
              <a:latin typeface="Book Antiqua" pitchFamily="18" charset="0"/>
            </a:rPr>
            <a:t>Муниципальный опорный центр дополнительного образования</a:t>
          </a:r>
          <a:endParaRPr lang="ru-RU" sz="1400" dirty="0">
            <a:latin typeface="Book Antiqua" pitchFamily="18" charset="0"/>
          </a:endParaRPr>
        </a:p>
      </dgm:t>
    </dgm:pt>
    <dgm:pt modelId="{0D506809-4308-4799-88C9-EF2173D21F7B}" type="parTrans" cxnId="{CF5FA0DC-E642-46A1-97C4-10453EF6E8F1}">
      <dgm:prSet/>
      <dgm:spPr/>
      <dgm:t>
        <a:bodyPr/>
        <a:lstStyle/>
        <a:p>
          <a:endParaRPr lang="ru-RU"/>
        </a:p>
      </dgm:t>
    </dgm:pt>
    <dgm:pt modelId="{D8D81A00-F6E5-4F9E-A81F-75BCED8A006F}" type="sibTrans" cxnId="{CF5FA0DC-E642-46A1-97C4-10453EF6E8F1}">
      <dgm:prSet/>
      <dgm:spPr/>
      <dgm:t>
        <a:bodyPr/>
        <a:lstStyle/>
        <a:p>
          <a:endParaRPr lang="ru-RU"/>
        </a:p>
      </dgm:t>
    </dgm:pt>
    <dgm:pt modelId="{C7266388-6742-40E4-8835-211AED272A08}">
      <dgm:prSet phldrT="[Текст]"/>
      <dgm:spPr/>
      <dgm:t>
        <a:bodyPr/>
        <a:lstStyle/>
        <a:p>
          <a:r>
            <a:rPr lang="ru-RU" dirty="0" smtClean="0"/>
            <a:t>Образовательные организации</a:t>
          </a:r>
          <a:endParaRPr lang="ru-RU" dirty="0"/>
        </a:p>
      </dgm:t>
    </dgm:pt>
    <dgm:pt modelId="{0EA06E91-8C1D-420A-AAED-01F1E99111BE}" type="parTrans" cxnId="{7F0A07B6-3C61-48D3-AE34-BD909A985925}">
      <dgm:prSet/>
      <dgm:spPr/>
      <dgm:t>
        <a:bodyPr/>
        <a:lstStyle/>
        <a:p>
          <a:endParaRPr lang="ru-RU"/>
        </a:p>
      </dgm:t>
    </dgm:pt>
    <dgm:pt modelId="{47E563ED-E08E-4477-8E00-A6F43B21886D}" type="sibTrans" cxnId="{7F0A07B6-3C61-48D3-AE34-BD909A985925}">
      <dgm:prSet/>
      <dgm:spPr/>
      <dgm:t>
        <a:bodyPr/>
        <a:lstStyle/>
        <a:p>
          <a:endParaRPr lang="ru-RU"/>
        </a:p>
      </dgm:t>
    </dgm:pt>
    <dgm:pt modelId="{E667BD8B-06E3-44F8-818B-13354E2B3346}">
      <dgm:prSet phldrT="[Текст]" custT="1"/>
      <dgm:spPr/>
      <dgm:t>
        <a:bodyPr/>
        <a:lstStyle/>
        <a:p>
          <a:r>
            <a:rPr lang="ru-RU" sz="1400" dirty="0" smtClean="0">
              <a:latin typeface="Book Antiqua" pitchFamily="18" charset="0"/>
            </a:rPr>
            <a:t>Уполномоченный  орган</a:t>
          </a:r>
          <a:endParaRPr lang="ru-RU" sz="1400" dirty="0">
            <a:latin typeface="Book Antiqua" pitchFamily="18" charset="0"/>
          </a:endParaRPr>
        </a:p>
      </dgm:t>
    </dgm:pt>
    <dgm:pt modelId="{4975652E-0AB7-4DA6-9C82-4892E0C9BEE7}" type="parTrans" cxnId="{9E371175-4194-4A3F-8698-07CEB0B1DF4C}">
      <dgm:prSet/>
      <dgm:spPr/>
      <dgm:t>
        <a:bodyPr/>
        <a:lstStyle/>
        <a:p>
          <a:endParaRPr lang="ru-RU"/>
        </a:p>
      </dgm:t>
    </dgm:pt>
    <dgm:pt modelId="{EF0A49D1-D485-4D22-90C0-1E1B62AEA97F}" type="sibTrans" cxnId="{9E371175-4194-4A3F-8698-07CEB0B1DF4C}">
      <dgm:prSet/>
      <dgm:spPr/>
      <dgm:t>
        <a:bodyPr/>
        <a:lstStyle/>
        <a:p>
          <a:endParaRPr lang="ru-RU"/>
        </a:p>
      </dgm:t>
    </dgm:pt>
    <dgm:pt modelId="{7428148F-CC61-405C-AF30-7413974C09A2}">
      <dgm:prSet phldrT="[Текст]"/>
      <dgm:spPr/>
      <dgm:t>
        <a:bodyPr/>
        <a:lstStyle/>
        <a:p>
          <a:r>
            <a:rPr lang="ru-RU" dirty="0" smtClean="0">
              <a:latin typeface="Book Antiqua" pitchFamily="18" charset="0"/>
            </a:rPr>
            <a:t>Образовательные организации</a:t>
          </a:r>
          <a:endParaRPr lang="ru-RU" dirty="0">
            <a:latin typeface="Book Antiqua" pitchFamily="18" charset="0"/>
          </a:endParaRPr>
        </a:p>
      </dgm:t>
    </dgm:pt>
    <dgm:pt modelId="{6DE5885B-5CE8-4EC9-8661-5E50D120BF7D}" type="parTrans" cxnId="{1B9F70C2-043E-47E6-A06E-AF6361DD4D9C}">
      <dgm:prSet/>
      <dgm:spPr/>
      <dgm:t>
        <a:bodyPr/>
        <a:lstStyle/>
        <a:p>
          <a:endParaRPr lang="ru-RU"/>
        </a:p>
      </dgm:t>
    </dgm:pt>
    <dgm:pt modelId="{9A4279AC-FCF0-44BB-B58C-EF067664CC53}" type="sibTrans" cxnId="{1B9F70C2-043E-47E6-A06E-AF6361DD4D9C}">
      <dgm:prSet/>
      <dgm:spPr/>
      <dgm:t>
        <a:bodyPr/>
        <a:lstStyle/>
        <a:p>
          <a:endParaRPr lang="ru-RU"/>
        </a:p>
      </dgm:t>
    </dgm:pt>
    <dgm:pt modelId="{1455B4D7-7A74-44D1-9A3C-854B7333E1D8}">
      <dgm:prSet phldrT="[Текст]"/>
      <dgm:spPr/>
      <dgm:t>
        <a:bodyPr/>
        <a:lstStyle/>
        <a:p>
          <a:r>
            <a:rPr lang="ru-RU" dirty="0" smtClean="0"/>
            <a:t>Организация дополнительного образования</a:t>
          </a:r>
          <a:endParaRPr lang="ru-RU" dirty="0"/>
        </a:p>
      </dgm:t>
    </dgm:pt>
    <dgm:pt modelId="{0D9D88EA-B161-4F4E-A73B-AF5AB446E10F}" type="sibTrans" cxnId="{BE033162-84B6-45C0-870D-3E58F93BE9CC}">
      <dgm:prSet/>
      <dgm:spPr/>
      <dgm:t>
        <a:bodyPr/>
        <a:lstStyle/>
        <a:p>
          <a:endParaRPr lang="ru-RU"/>
        </a:p>
      </dgm:t>
    </dgm:pt>
    <dgm:pt modelId="{329246C6-FA53-4E2E-A7C4-F8160DFA3771}" type="parTrans" cxnId="{BE033162-84B6-45C0-870D-3E58F93BE9CC}">
      <dgm:prSet/>
      <dgm:spPr/>
      <dgm:t>
        <a:bodyPr/>
        <a:lstStyle/>
        <a:p>
          <a:endParaRPr lang="ru-RU"/>
        </a:p>
      </dgm:t>
    </dgm:pt>
    <dgm:pt modelId="{1CD17333-E8A0-4259-98B4-876C5F1EB368}">
      <dgm:prSet/>
      <dgm:spPr/>
      <dgm:t>
        <a:bodyPr/>
        <a:lstStyle/>
        <a:p>
          <a:r>
            <a:rPr lang="ru-RU" dirty="0" smtClean="0">
              <a:latin typeface="Book Antiqua" pitchFamily="18" charset="0"/>
            </a:rPr>
            <a:t>Организация дополнительного образовани</a:t>
          </a:r>
          <a:r>
            <a:rPr lang="ru-RU" dirty="0" smtClean="0"/>
            <a:t>я</a:t>
          </a:r>
          <a:endParaRPr lang="ru-RU" dirty="0"/>
        </a:p>
      </dgm:t>
    </dgm:pt>
    <dgm:pt modelId="{876DBBB1-6DB1-411D-8B16-D6E08679924A}" type="parTrans" cxnId="{2F25577D-2742-4FC1-8F9C-ECBA69506801}">
      <dgm:prSet/>
      <dgm:spPr/>
      <dgm:t>
        <a:bodyPr/>
        <a:lstStyle/>
        <a:p>
          <a:endParaRPr lang="ru-RU"/>
        </a:p>
      </dgm:t>
    </dgm:pt>
    <dgm:pt modelId="{994EF1D0-29AF-4F94-BBBB-0AAFC24A1AED}" type="sibTrans" cxnId="{2F25577D-2742-4FC1-8F9C-ECBA69506801}">
      <dgm:prSet/>
      <dgm:spPr/>
      <dgm:t>
        <a:bodyPr/>
        <a:lstStyle/>
        <a:p>
          <a:endParaRPr lang="ru-RU"/>
        </a:p>
      </dgm:t>
    </dgm:pt>
    <dgm:pt modelId="{89CAF399-04A8-4D56-B924-B11A48761B23}" type="pres">
      <dgm:prSet presAssocID="{BD1113DF-BCE7-4F7B-AE9D-FCADF4B1B7B6}" presName="hierChild1" presStyleCnt="0">
        <dgm:presLayoutVars>
          <dgm:chPref val="1"/>
          <dgm:dir/>
          <dgm:animOne val="branch"/>
          <dgm:animLvl val="lvl"/>
          <dgm:resizeHandles/>
        </dgm:presLayoutVars>
      </dgm:prSet>
      <dgm:spPr/>
      <dgm:t>
        <a:bodyPr/>
        <a:lstStyle/>
        <a:p>
          <a:endParaRPr lang="ru-RU"/>
        </a:p>
      </dgm:t>
    </dgm:pt>
    <dgm:pt modelId="{FCBCCA92-E9A0-4A6A-80A9-D2E2173BFB31}" type="pres">
      <dgm:prSet presAssocID="{FFBE32EA-BA9B-46F9-AF9C-C6F0FADD9B59}" presName="hierRoot1" presStyleCnt="0"/>
      <dgm:spPr/>
    </dgm:pt>
    <dgm:pt modelId="{A5A16778-94A8-412B-8966-20E2C5DD0497}" type="pres">
      <dgm:prSet presAssocID="{FFBE32EA-BA9B-46F9-AF9C-C6F0FADD9B59}" presName="composite" presStyleCnt="0"/>
      <dgm:spPr/>
    </dgm:pt>
    <dgm:pt modelId="{95419C52-BCDB-47B7-B9BF-2A82933B4A66}" type="pres">
      <dgm:prSet presAssocID="{FFBE32EA-BA9B-46F9-AF9C-C6F0FADD9B59}" presName="background" presStyleLbl="node0" presStyleIdx="0" presStyleCnt="1"/>
      <dgm:spPr/>
    </dgm:pt>
    <dgm:pt modelId="{1C99A1DA-089F-4A03-BB7E-332059EA9623}" type="pres">
      <dgm:prSet presAssocID="{FFBE32EA-BA9B-46F9-AF9C-C6F0FADD9B59}" presName="text" presStyleLbl="fgAcc0" presStyleIdx="0" presStyleCnt="1" custScaleX="126209" custScaleY="113602" custLinFactNeighborX="-6509" custLinFactNeighborY="-96944">
        <dgm:presLayoutVars>
          <dgm:chPref val="3"/>
        </dgm:presLayoutVars>
      </dgm:prSet>
      <dgm:spPr/>
      <dgm:t>
        <a:bodyPr/>
        <a:lstStyle/>
        <a:p>
          <a:endParaRPr lang="ru-RU"/>
        </a:p>
      </dgm:t>
    </dgm:pt>
    <dgm:pt modelId="{9C6E8E19-7459-4CF2-9A6E-AE6B963EA316}" type="pres">
      <dgm:prSet presAssocID="{FFBE32EA-BA9B-46F9-AF9C-C6F0FADD9B59}" presName="hierChild2" presStyleCnt="0"/>
      <dgm:spPr/>
    </dgm:pt>
    <dgm:pt modelId="{7FBAD6B7-27D7-4667-9619-633E1E37193C}" type="pres">
      <dgm:prSet presAssocID="{0D506809-4308-4799-88C9-EF2173D21F7B}" presName="Name10" presStyleLbl="parChTrans1D2" presStyleIdx="0" presStyleCnt="2"/>
      <dgm:spPr/>
      <dgm:t>
        <a:bodyPr/>
        <a:lstStyle/>
        <a:p>
          <a:endParaRPr lang="ru-RU"/>
        </a:p>
      </dgm:t>
    </dgm:pt>
    <dgm:pt modelId="{BCBE5FED-34A9-49B9-8D77-03CAE966179F}" type="pres">
      <dgm:prSet presAssocID="{B7B82F32-BA72-4BB1-8342-3115EF8C4C37}" presName="hierRoot2" presStyleCnt="0"/>
      <dgm:spPr/>
    </dgm:pt>
    <dgm:pt modelId="{2CB8FDAF-1E3D-4A86-BCC1-2C1493054549}" type="pres">
      <dgm:prSet presAssocID="{B7B82F32-BA72-4BB1-8342-3115EF8C4C37}" presName="composite2" presStyleCnt="0"/>
      <dgm:spPr/>
    </dgm:pt>
    <dgm:pt modelId="{3E06C63C-ADC4-437E-93B6-E5B0B8C77A37}" type="pres">
      <dgm:prSet presAssocID="{B7B82F32-BA72-4BB1-8342-3115EF8C4C37}" presName="background2" presStyleLbl="node2" presStyleIdx="0" presStyleCnt="2"/>
      <dgm:spPr/>
    </dgm:pt>
    <dgm:pt modelId="{B6C2A10E-E412-4632-9A26-F82EC400EA74}" type="pres">
      <dgm:prSet presAssocID="{B7B82F32-BA72-4BB1-8342-3115EF8C4C37}" presName="text2" presStyleLbl="fgAcc2" presStyleIdx="0" presStyleCnt="2" custScaleX="146952">
        <dgm:presLayoutVars>
          <dgm:chPref val="3"/>
        </dgm:presLayoutVars>
      </dgm:prSet>
      <dgm:spPr/>
      <dgm:t>
        <a:bodyPr/>
        <a:lstStyle/>
        <a:p>
          <a:endParaRPr lang="ru-RU"/>
        </a:p>
      </dgm:t>
    </dgm:pt>
    <dgm:pt modelId="{F887576D-2225-44A5-9DCA-09FA595D5187}" type="pres">
      <dgm:prSet presAssocID="{B7B82F32-BA72-4BB1-8342-3115EF8C4C37}" presName="hierChild3" presStyleCnt="0"/>
      <dgm:spPr/>
    </dgm:pt>
    <dgm:pt modelId="{1CD435BA-0F9D-47D1-B022-14B5BA1DAD49}" type="pres">
      <dgm:prSet presAssocID="{329246C6-FA53-4E2E-A7C4-F8160DFA3771}" presName="Name17" presStyleLbl="parChTrans1D3" presStyleIdx="0" presStyleCnt="4"/>
      <dgm:spPr/>
      <dgm:t>
        <a:bodyPr/>
        <a:lstStyle/>
        <a:p>
          <a:endParaRPr lang="ru-RU"/>
        </a:p>
      </dgm:t>
    </dgm:pt>
    <dgm:pt modelId="{8C9FB22C-468B-4AA9-9FEF-E1FAACE182AD}" type="pres">
      <dgm:prSet presAssocID="{1455B4D7-7A74-44D1-9A3C-854B7333E1D8}" presName="hierRoot3" presStyleCnt="0"/>
      <dgm:spPr/>
    </dgm:pt>
    <dgm:pt modelId="{43CCA1F8-A6F8-488F-B76C-6C4845EA0803}" type="pres">
      <dgm:prSet presAssocID="{1455B4D7-7A74-44D1-9A3C-854B7333E1D8}" presName="composite3" presStyleCnt="0"/>
      <dgm:spPr/>
    </dgm:pt>
    <dgm:pt modelId="{953AEB11-AE60-4E42-BB3A-01972348496A}" type="pres">
      <dgm:prSet presAssocID="{1455B4D7-7A74-44D1-9A3C-854B7333E1D8}" presName="background3" presStyleLbl="node3" presStyleIdx="0" presStyleCnt="4"/>
      <dgm:spPr/>
    </dgm:pt>
    <dgm:pt modelId="{DCDBC958-FA2A-44B4-A63A-06D9EDEA611A}" type="pres">
      <dgm:prSet presAssocID="{1455B4D7-7A74-44D1-9A3C-854B7333E1D8}" presName="text3" presStyleLbl="fgAcc3" presStyleIdx="0" presStyleCnt="4">
        <dgm:presLayoutVars>
          <dgm:chPref val="3"/>
        </dgm:presLayoutVars>
      </dgm:prSet>
      <dgm:spPr/>
      <dgm:t>
        <a:bodyPr/>
        <a:lstStyle/>
        <a:p>
          <a:endParaRPr lang="ru-RU"/>
        </a:p>
      </dgm:t>
    </dgm:pt>
    <dgm:pt modelId="{76625064-FB26-4CB6-832D-7725F6AF5FE5}" type="pres">
      <dgm:prSet presAssocID="{1455B4D7-7A74-44D1-9A3C-854B7333E1D8}" presName="hierChild4" presStyleCnt="0"/>
      <dgm:spPr/>
    </dgm:pt>
    <dgm:pt modelId="{EBEF8C12-D8DE-468C-A0F0-D1C03E0E481A}" type="pres">
      <dgm:prSet presAssocID="{0EA06E91-8C1D-420A-AAED-01F1E99111BE}" presName="Name17" presStyleLbl="parChTrans1D3" presStyleIdx="1" presStyleCnt="4"/>
      <dgm:spPr/>
      <dgm:t>
        <a:bodyPr/>
        <a:lstStyle/>
        <a:p>
          <a:endParaRPr lang="ru-RU"/>
        </a:p>
      </dgm:t>
    </dgm:pt>
    <dgm:pt modelId="{625025CC-2B34-40A1-92E6-F47E94D39A39}" type="pres">
      <dgm:prSet presAssocID="{C7266388-6742-40E4-8835-211AED272A08}" presName="hierRoot3" presStyleCnt="0"/>
      <dgm:spPr/>
    </dgm:pt>
    <dgm:pt modelId="{81103C7F-47B7-4ADF-BDE7-49F1209E3E6C}" type="pres">
      <dgm:prSet presAssocID="{C7266388-6742-40E4-8835-211AED272A08}" presName="composite3" presStyleCnt="0"/>
      <dgm:spPr/>
    </dgm:pt>
    <dgm:pt modelId="{F236E189-3709-42A2-BF62-23C95F99DDA1}" type="pres">
      <dgm:prSet presAssocID="{C7266388-6742-40E4-8835-211AED272A08}" presName="background3" presStyleLbl="node3" presStyleIdx="1" presStyleCnt="4"/>
      <dgm:spPr/>
    </dgm:pt>
    <dgm:pt modelId="{476768E1-5248-41A6-972A-C01F9B156D50}" type="pres">
      <dgm:prSet presAssocID="{C7266388-6742-40E4-8835-211AED272A08}" presName="text3" presStyleLbl="fgAcc3" presStyleIdx="1" presStyleCnt="4">
        <dgm:presLayoutVars>
          <dgm:chPref val="3"/>
        </dgm:presLayoutVars>
      </dgm:prSet>
      <dgm:spPr/>
      <dgm:t>
        <a:bodyPr/>
        <a:lstStyle/>
        <a:p>
          <a:endParaRPr lang="ru-RU"/>
        </a:p>
      </dgm:t>
    </dgm:pt>
    <dgm:pt modelId="{7309EA7B-35D0-483D-A710-5E026AC87D4A}" type="pres">
      <dgm:prSet presAssocID="{C7266388-6742-40E4-8835-211AED272A08}" presName="hierChild4" presStyleCnt="0"/>
      <dgm:spPr/>
    </dgm:pt>
    <dgm:pt modelId="{CFC562A0-85B6-405C-82A2-D07929A0295F}" type="pres">
      <dgm:prSet presAssocID="{4975652E-0AB7-4DA6-9C82-4892E0C9BEE7}" presName="Name10" presStyleLbl="parChTrans1D2" presStyleIdx="1" presStyleCnt="2"/>
      <dgm:spPr/>
      <dgm:t>
        <a:bodyPr/>
        <a:lstStyle/>
        <a:p>
          <a:endParaRPr lang="ru-RU"/>
        </a:p>
      </dgm:t>
    </dgm:pt>
    <dgm:pt modelId="{761C6CF6-D5AF-4CD9-B9E5-58236BDA82DF}" type="pres">
      <dgm:prSet presAssocID="{E667BD8B-06E3-44F8-818B-13354E2B3346}" presName="hierRoot2" presStyleCnt="0"/>
      <dgm:spPr/>
    </dgm:pt>
    <dgm:pt modelId="{7963567A-FD62-44ED-BDCC-30EA036439DB}" type="pres">
      <dgm:prSet presAssocID="{E667BD8B-06E3-44F8-818B-13354E2B3346}" presName="composite2" presStyleCnt="0"/>
      <dgm:spPr/>
    </dgm:pt>
    <dgm:pt modelId="{E075F52F-250F-4D42-B45A-73C5CD80A85A}" type="pres">
      <dgm:prSet presAssocID="{E667BD8B-06E3-44F8-818B-13354E2B3346}" presName="background2" presStyleLbl="node2" presStyleIdx="1" presStyleCnt="2"/>
      <dgm:spPr/>
    </dgm:pt>
    <dgm:pt modelId="{F47356C8-38AA-4FC0-81B9-B6FCFDE8FD08}" type="pres">
      <dgm:prSet presAssocID="{E667BD8B-06E3-44F8-818B-13354E2B3346}" presName="text2" presStyleLbl="fgAcc2" presStyleIdx="1" presStyleCnt="2" custScaleX="155161">
        <dgm:presLayoutVars>
          <dgm:chPref val="3"/>
        </dgm:presLayoutVars>
      </dgm:prSet>
      <dgm:spPr/>
      <dgm:t>
        <a:bodyPr/>
        <a:lstStyle/>
        <a:p>
          <a:endParaRPr lang="ru-RU"/>
        </a:p>
      </dgm:t>
    </dgm:pt>
    <dgm:pt modelId="{6A5E3A6F-FE89-4CDD-86DF-F464EC2EBA14}" type="pres">
      <dgm:prSet presAssocID="{E667BD8B-06E3-44F8-818B-13354E2B3346}" presName="hierChild3" presStyleCnt="0"/>
      <dgm:spPr/>
    </dgm:pt>
    <dgm:pt modelId="{68ADF0DC-22EA-405A-9D4D-D22B0A6059C8}" type="pres">
      <dgm:prSet presAssocID="{876DBBB1-6DB1-411D-8B16-D6E08679924A}" presName="Name17" presStyleLbl="parChTrans1D3" presStyleIdx="2" presStyleCnt="4"/>
      <dgm:spPr/>
      <dgm:t>
        <a:bodyPr/>
        <a:lstStyle/>
        <a:p>
          <a:endParaRPr lang="ru-RU"/>
        </a:p>
      </dgm:t>
    </dgm:pt>
    <dgm:pt modelId="{B10013D9-D200-4D7D-8BC4-3E42A480EE4C}" type="pres">
      <dgm:prSet presAssocID="{1CD17333-E8A0-4259-98B4-876C5F1EB368}" presName="hierRoot3" presStyleCnt="0"/>
      <dgm:spPr/>
    </dgm:pt>
    <dgm:pt modelId="{25488F39-0C22-4CA9-BD6B-CF09889BA433}" type="pres">
      <dgm:prSet presAssocID="{1CD17333-E8A0-4259-98B4-876C5F1EB368}" presName="composite3" presStyleCnt="0"/>
      <dgm:spPr/>
    </dgm:pt>
    <dgm:pt modelId="{68CCA5A9-5506-4FC9-8F83-39A2430FCF33}" type="pres">
      <dgm:prSet presAssocID="{1CD17333-E8A0-4259-98B4-876C5F1EB368}" presName="background3" presStyleLbl="node3" presStyleIdx="2" presStyleCnt="4"/>
      <dgm:spPr/>
    </dgm:pt>
    <dgm:pt modelId="{C2F6DAF8-512C-4EAD-AC5E-84BA28FE3BE5}" type="pres">
      <dgm:prSet presAssocID="{1CD17333-E8A0-4259-98B4-876C5F1EB368}" presName="text3" presStyleLbl="fgAcc3" presStyleIdx="2" presStyleCnt="4">
        <dgm:presLayoutVars>
          <dgm:chPref val="3"/>
        </dgm:presLayoutVars>
      </dgm:prSet>
      <dgm:spPr/>
      <dgm:t>
        <a:bodyPr/>
        <a:lstStyle/>
        <a:p>
          <a:endParaRPr lang="ru-RU"/>
        </a:p>
      </dgm:t>
    </dgm:pt>
    <dgm:pt modelId="{A0AA8061-6A2E-464B-85CF-9C5BB84DA666}" type="pres">
      <dgm:prSet presAssocID="{1CD17333-E8A0-4259-98B4-876C5F1EB368}" presName="hierChild4" presStyleCnt="0"/>
      <dgm:spPr/>
    </dgm:pt>
    <dgm:pt modelId="{4DDB249A-86BE-472E-8342-46566D823CB7}" type="pres">
      <dgm:prSet presAssocID="{6DE5885B-5CE8-4EC9-8661-5E50D120BF7D}" presName="Name17" presStyleLbl="parChTrans1D3" presStyleIdx="3" presStyleCnt="4"/>
      <dgm:spPr/>
      <dgm:t>
        <a:bodyPr/>
        <a:lstStyle/>
        <a:p>
          <a:endParaRPr lang="ru-RU"/>
        </a:p>
      </dgm:t>
    </dgm:pt>
    <dgm:pt modelId="{068F7DB2-DDE8-4BE4-8DFF-599DD2159A22}" type="pres">
      <dgm:prSet presAssocID="{7428148F-CC61-405C-AF30-7413974C09A2}" presName="hierRoot3" presStyleCnt="0"/>
      <dgm:spPr/>
    </dgm:pt>
    <dgm:pt modelId="{AE166852-5698-409C-ABB6-68C58001AFE0}" type="pres">
      <dgm:prSet presAssocID="{7428148F-CC61-405C-AF30-7413974C09A2}" presName="composite3" presStyleCnt="0"/>
      <dgm:spPr/>
    </dgm:pt>
    <dgm:pt modelId="{2E7C2E31-C8D6-40EA-8DCA-704D70BD8F65}" type="pres">
      <dgm:prSet presAssocID="{7428148F-CC61-405C-AF30-7413974C09A2}" presName="background3" presStyleLbl="node3" presStyleIdx="3" presStyleCnt="4"/>
      <dgm:spPr/>
    </dgm:pt>
    <dgm:pt modelId="{AB9EBBBF-7D86-47A5-A9C3-0BDC2FD8C323}" type="pres">
      <dgm:prSet presAssocID="{7428148F-CC61-405C-AF30-7413974C09A2}" presName="text3" presStyleLbl="fgAcc3" presStyleIdx="3" presStyleCnt="4">
        <dgm:presLayoutVars>
          <dgm:chPref val="3"/>
        </dgm:presLayoutVars>
      </dgm:prSet>
      <dgm:spPr/>
      <dgm:t>
        <a:bodyPr/>
        <a:lstStyle/>
        <a:p>
          <a:endParaRPr lang="ru-RU"/>
        </a:p>
      </dgm:t>
    </dgm:pt>
    <dgm:pt modelId="{BF1D78FA-852E-4AD1-AF14-BEB6A44F6A08}" type="pres">
      <dgm:prSet presAssocID="{7428148F-CC61-405C-AF30-7413974C09A2}" presName="hierChild4" presStyleCnt="0"/>
      <dgm:spPr/>
    </dgm:pt>
  </dgm:ptLst>
  <dgm:cxnLst>
    <dgm:cxn modelId="{BE033162-84B6-45C0-870D-3E58F93BE9CC}" srcId="{B7B82F32-BA72-4BB1-8342-3115EF8C4C37}" destId="{1455B4D7-7A74-44D1-9A3C-854B7333E1D8}" srcOrd="0" destOrd="0" parTransId="{329246C6-FA53-4E2E-A7C4-F8160DFA3771}" sibTransId="{0D9D88EA-B161-4F4E-A73B-AF5AB446E10F}"/>
    <dgm:cxn modelId="{69B69112-16F3-48D5-A147-D5FF8C072A59}" type="presOf" srcId="{BD1113DF-BCE7-4F7B-AE9D-FCADF4B1B7B6}" destId="{89CAF399-04A8-4D56-B924-B11A48761B23}" srcOrd="0" destOrd="0" presId="urn:microsoft.com/office/officeart/2005/8/layout/hierarchy1"/>
    <dgm:cxn modelId="{AED7FC98-42E1-4986-BC45-AD15FEB9777A}" type="presOf" srcId="{7428148F-CC61-405C-AF30-7413974C09A2}" destId="{AB9EBBBF-7D86-47A5-A9C3-0BDC2FD8C323}" srcOrd="0" destOrd="0" presId="urn:microsoft.com/office/officeart/2005/8/layout/hierarchy1"/>
    <dgm:cxn modelId="{1B9F70C2-043E-47E6-A06E-AF6361DD4D9C}" srcId="{E667BD8B-06E3-44F8-818B-13354E2B3346}" destId="{7428148F-CC61-405C-AF30-7413974C09A2}" srcOrd="1" destOrd="0" parTransId="{6DE5885B-5CE8-4EC9-8661-5E50D120BF7D}" sibTransId="{9A4279AC-FCF0-44BB-B58C-EF067664CC53}"/>
    <dgm:cxn modelId="{7F0A07B6-3C61-48D3-AE34-BD909A985925}" srcId="{B7B82F32-BA72-4BB1-8342-3115EF8C4C37}" destId="{C7266388-6742-40E4-8835-211AED272A08}" srcOrd="1" destOrd="0" parTransId="{0EA06E91-8C1D-420A-AAED-01F1E99111BE}" sibTransId="{47E563ED-E08E-4477-8E00-A6F43B21886D}"/>
    <dgm:cxn modelId="{BCD26895-0CCD-4DEB-B106-967B0093607D}" type="presOf" srcId="{B7B82F32-BA72-4BB1-8342-3115EF8C4C37}" destId="{B6C2A10E-E412-4632-9A26-F82EC400EA74}" srcOrd="0" destOrd="0" presId="urn:microsoft.com/office/officeart/2005/8/layout/hierarchy1"/>
    <dgm:cxn modelId="{817B4E62-5BCA-42EE-9534-672468C56240}" type="presOf" srcId="{C7266388-6742-40E4-8835-211AED272A08}" destId="{476768E1-5248-41A6-972A-C01F9B156D50}" srcOrd="0" destOrd="0" presId="urn:microsoft.com/office/officeart/2005/8/layout/hierarchy1"/>
    <dgm:cxn modelId="{738EDEB8-4123-411A-B77A-BC5A0FDF18AE}" type="presOf" srcId="{4975652E-0AB7-4DA6-9C82-4892E0C9BEE7}" destId="{CFC562A0-85B6-405C-82A2-D07929A0295F}" srcOrd="0" destOrd="0" presId="urn:microsoft.com/office/officeart/2005/8/layout/hierarchy1"/>
    <dgm:cxn modelId="{2F25577D-2742-4FC1-8F9C-ECBA69506801}" srcId="{E667BD8B-06E3-44F8-818B-13354E2B3346}" destId="{1CD17333-E8A0-4259-98B4-876C5F1EB368}" srcOrd="0" destOrd="0" parTransId="{876DBBB1-6DB1-411D-8B16-D6E08679924A}" sibTransId="{994EF1D0-29AF-4F94-BBBB-0AAFC24A1AED}"/>
    <dgm:cxn modelId="{AE1C0C6B-AC89-4240-9056-8305BED41BC0}" type="presOf" srcId="{876DBBB1-6DB1-411D-8B16-D6E08679924A}" destId="{68ADF0DC-22EA-405A-9D4D-D22B0A6059C8}" srcOrd="0" destOrd="0" presId="urn:microsoft.com/office/officeart/2005/8/layout/hierarchy1"/>
    <dgm:cxn modelId="{A5ECCA33-48A1-43CB-9FD7-D8CE8F88A006}" type="presOf" srcId="{0EA06E91-8C1D-420A-AAED-01F1E99111BE}" destId="{EBEF8C12-D8DE-468C-A0F0-D1C03E0E481A}" srcOrd="0" destOrd="0" presId="urn:microsoft.com/office/officeart/2005/8/layout/hierarchy1"/>
    <dgm:cxn modelId="{DF1442D8-3B29-4365-AEB6-FAFCE0E213C6}" type="presOf" srcId="{0D506809-4308-4799-88C9-EF2173D21F7B}" destId="{7FBAD6B7-27D7-4667-9619-633E1E37193C}" srcOrd="0" destOrd="0" presId="urn:microsoft.com/office/officeart/2005/8/layout/hierarchy1"/>
    <dgm:cxn modelId="{6B3C9A63-C69B-45F8-A1BF-F2BFA08E346A}" type="presOf" srcId="{1455B4D7-7A74-44D1-9A3C-854B7333E1D8}" destId="{DCDBC958-FA2A-44B4-A63A-06D9EDEA611A}" srcOrd="0" destOrd="0" presId="urn:microsoft.com/office/officeart/2005/8/layout/hierarchy1"/>
    <dgm:cxn modelId="{E9861976-A3DD-484A-AAF8-85F803606E1D}" type="presOf" srcId="{329246C6-FA53-4E2E-A7C4-F8160DFA3771}" destId="{1CD435BA-0F9D-47D1-B022-14B5BA1DAD49}" srcOrd="0" destOrd="0" presId="urn:microsoft.com/office/officeart/2005/8/layout/hierarchy1"/>
    <dgm:cxn modelId="{724C2899-B052-4146-9A5A-26C52C7FC29A}" type="presOf" srcId="{6DE5885B-5CE8-4EC9-8661-5E50D120BF7D}" destId="{4DDB249A-86BE-472E-8342-46566D823CB7}" srcOrd="0" destOrd="0" presId="urn:microsoft.com/office/officeart/2005/8/layout/hierarchy1"/>
    <dgm:cxn modelId="{3C56348F-251B-4072-9B80-7E662E57779C}" type="presOf" srcId="{FFBE32EA-BA9B-46F9-AF9C-C6F0FADD9B59}" destId="{1C99A1DA-089F-4A03-BB7E-332059EA9623}" srcOrd="0" destOrd="0" presId="urn:microsoft.com/office/officeart/2005/8/layout/hierarchy1"/>
    <dgm:cxn modelId="{CF5FA0DC-E642-46A1-97C4-10453EF6E8F1}" srcId="{FFBE32EA-BA9B-46F9-AF9C-C6F0FADD9B59}" destId="{B7B82F32-BA72-4BB1-8342-3115EF8C4C37}" srcOrd="0" destOrd="0" parTransId="{0D506809-4308-4799-88C9-EF2173D21F7B}" sibTransId="{D8D81A00-F6E5-4F9E-A81F-75BCED8A006F}"/>
    <dgm:cxn modelId="{2009C3C2-9D44-4F03-A2E5-56E0EB0B7E98}" type="presOf" srcId="{1CD17333-E8A0-4259-98B4-876C5F1EB368}" destId="{C2F6DAF8-512C-4EAD-AC5E-84BA28FE3BE5}" srcOrd="0" destOrd="0" presId="urn:microsoft.com/office/officeart/2005/8/layout/hierarchy1"/>
    <dgm:cxn modelId="{C4D6DC3B-9900-4359-AE30-4AFEBBB3FCC8}" srcId="{BD1113DF-BCE7-4F7B-AE9D-FCADF4B1B7B6}" destId="{FFBE32EA-BA9B-46F9-AF9C-C6F0FADD9B59}" srcOrd="0" destOrd="0" parTransId="{99093E54-4319-442E-8F74-13050E6185D6}" sibTransId="{8C1B5525-9A24-4617-A13E-27ED1AD2615E}"/>
    <dgm:cxn modelId="{9E371175-4194-4A3F-8698-07CEB0B1DF4C}" srcId="{FFBE32EA-BA9B-46F9-AF9C-C6F0FADD9B59}" destId="{E667BD8B-06E3-44F8-818B-13354E2B3346}" srcOrd="1" destOrd="0" parTransId="{4975652E-0AB7-4DA6-9C82-4892E0C9BEE7}" sibTransId="{EF0A49D1-D485-4D22-90C0-1E1B62AEA97F}"/>
    <dgm:cxn modelId="{9382DFB9-F479-4A87-850A-920D7ED0774D}" type="presOf" srcId="{E667BD8B-06E3-44F8-818B-13354E2B3346}" destId="{F47356C8-38AA-4FC0-81B9-B6FCFDE8FD08}" srcOrd="0" destOrd="0" presId="urn:microsoft.com/office/officeart/2005/8/layout/hierarchy1"/>
    <dgm:cxn modelId="{2C7F2093-4E85-4BAB-8926-DA43A40D25E1}" type="presParOf" srcId="{89CAF399-04A8-4D56-B924-B11A48761B23}" destId="{FCBCCA92-E9A0-4A6A-80A9-D2E2173BFB31}" srcOrd="0" destOrd="0" presId="urn:microsoft.com/office/officeart/2005/8/layout/hierarchy1"/>
    <dgm:cxn modelId="{8182D4B2-91A0-42E2-998E-1FDFCF35D915}" type="presParOf" srcId="{FCBCCA92-E9A0-4A6A-80A9-D2E2173BFB31}" destId="{A5A16778-94A8-412B-8966-20E2C5DD0497}" srcOrd="0" destOrd="0" presId="urn:microsoft.com/office/officeart/2005/8/layout/hierarchy1"/>
    <dgm:cxn modelId="{A8D411EE-BE9E-4A93-8656-F7F1B6E46F0B}" type="presParOf" srcId="{A5A16778-94A8-412B-8966-20E2C5DD0497}" destId="{95419C52-BCDB-47B7-B9BF-2A82933B4A66}" srcOrd="0" destOrd="0" presId="urn:microsoft.com/office/officeart/2005/8/layout/hierarchy1"/>
    <dgm:cxn modelId="{87A61494-8B35-4F79-97F9-FC2AB10C0F02}" type="presParOf" srcId="{A5A16778-94A8-412B-8966-20E2C5DD0497}" destId="{1C99A1DA-089F-4A03-BB7E-332059EA9623}" srcOrd="1" destOrd="0" presId="urn:microsoft.com/office/officeart/2005/8/layout/hierarchy1"/>
    <dgm:cxn modelId="{FE845D64-9499-4229-8C35-60A92C9D180A}" type="presParOf" srcId="{FCBCCA92-E9A0-4A6A-80A9-D2E2173BFB31}" destId="{9C6E8E19-7459-4CF2-9A6E-AE6B963EA316}" srcOrd="1" destOrd="0" presId="urn:microsoft.com/office/officeart/2005/8/layout/hierarchy1"/>
    <dgm:cxn modelId="{DE0C4CBC-7590-4F37-B6E7-CC2A2EE7BF00}" type="presParOf" srcId="{9C6E8E19-7459-4CF2-9A6E-AE6B963EA316}" destId="{7FBAD6B7-27D7-4667-9619-633E1E37193C}" srcOrd="0" destOrd="0" presId="urn:microsoft.com/office/officeart/2005/8/layout/hierarchy1"/>
    <dgm:cxn modelId="{280338AA-480D-4DE0-95F9-E79241EF432E}" type="presParOf" srcId="{9C6E8E19-7459-4CF2-9A6E-AE6B963EA316}" destId="{BCBE5FED-34A9-49B9-8D77-03CAE966179F}" srcOrd="1" destOrd="0" presId="urn:microsoft.com/office/officeart/2005/8/layout/hierarchy1"/>
    <dgm:cxn modelId="{1E289C25-B3D7-4ADC-9CB1-16D0A0413790}" type="presParOf" srcId="{BCBE5FED-34A9-49B9-8D77-03CAE966179F}" destId="{2CB8FDAF-1E3D-4A86-BCC1-2C1493054549}" srcOrd="0" destOrd="0" presId="urn:microsoft.com/office/officeart/2005/8/layout/hierarchy1"/>
    <dgm:cxn modelId="{8DD1CE03-65D2-4825-A0EC-80B61A324CA9}" type="presParOf" srcId="{2CB8FDAF-1E3D-4A86-BCC1-2C1493054549}" destId="{3E06C63C-ADC4-437E-93B6-E5B0B8C77A37}" srcOrd="0" destOrd="0" presId="urn:microsoft.com/office/officeart/2005/8/layout/hierarchy1"/>
    <dgm:cxn modelId="{89F45E76-42D2-4F5F-8C7C-703E04905B86}" type="presParOf" srcId="{2CB8FDAF-1E3D-4A86-BCC1-2C1493054549}" destId="{B6C2A10E-E412-4632-9A26-F82EC400EA74}" srcOrd="1" destOrd="0" presId="urn:microsoft.com/office/officeart/2005/8/layout/hierarchy1"/>
    <dgm:cxn modelId="{ECC3D0A9-F040-4034-ADAA-A35EA53E4AAE}" type="presParOf" srcId="{BCBE5FED-34A9-49B9-8D77-03CAE966179F}" destId="{F887576D-2225-44A5-9DCA-09FA595D5187}" srcOrd="1" destOrd="0" presId="urn:microsoft.com/office/officeart/2005/8/layout/hierarchy1"/>
    <dgm:cxn modelId="{9BA5B8E4-7E93-4CBE-94D1-83E6501D7B16}" type="presParOf" srcId="{F887576D-2225-44A5-9DCA-09FA595D5187}" destId="{1CD435BA-0F9D-47D1-B022-14B5BA1DAD49}" srcOrd="0" destOrd="0" presId="urn:microsoft.com/office/officeart/2005/8/layout/hierarchy1"/>
    <dgm:cxn modelId="{E44CF68C-87A2-4242-992D-F691EDE5AA29}" type="presParOf" srcId="{F887576D-2225-44A5-9DCA-09FA595D5187}" destId="{8C9FB22C-468B-4AA9-9FEF-E1FAACE182AD}" srcOrd="1" destOrd="0" presId="urn:microsoft.com/office/officeart/2005/8/layout/hierarchy1"/>
    <dgm:cxn modelId="{DB4FB3A2-C9C2-4BB2-B675-6325F8ED71C7}" type="presParOf" srcId="{8C9FB22C-468B-4AA9-9FEF-E1FAACE182AD}" destId="{43CCA1F8-A6F8-488F-B76C-6C4845EA0803}" srcOrd="0" destOrd="0" presId="urn:microsoft.com/office/officeart/2005/8/layout/hierarchy1"/>
    <dgm:cxn modelId="{1B8BBE4B-79B7-4937-BB02-458742FBF77C}" type="presParOf" srcId="{43CCA1F8-A6F8-488F-B76C-6C4845EA0803}" destId="{953AEB11-AE60-4E42-BB3A-01972348496A}" srcOrd="0" destOrd="0" presId="urn:microsoft.com/office/officeart/2005/8/layout/hierarchy1"/>
    <dgm:cxn modelId="{0E204DEC-EB37-417B-B090-C472852827D1}" type="presParOf" srcId="{43CCA1F8-A6F8-488F-B76C-6C4845EA0803}" destId="{DCDBC958-FA2A-44B4-A63A-06D9EDEA611A}" srcOrd="1" destOrd="0" presId="urn:microsoft.com/office/officeart/2005/8/layout/hierarchy1"/>
    <dgm:cxn modelId="{FDA45F63-8E15-445A-95CC-7391FE4ED3CD}" type="presParOf" srcId="{8C9FB22C-468B-4AA9-9FEF-E1FAACE182AD}" destId="{76625064-FB26-4CB6-832D-7725F6AF5FE5}" srcOrd="1" destOrd="0" presId="urn:microsoft.com/office/officeart/2005/8/layout/hierarchy1"/>
    <dgm:cxn modelId="{02130E6C-25EC-460A-BB50-53F5BC4E9E15}" type="presParOf" srcId="{F887576D-2225-44A5-9DCA-09FA595D5187}" destId="{EBEF8C12-D8DE-468C-A0F0-D1C03E0E481A}" srcOrd="2" destOrd="0" presId="urn:microsoft.com/office/officeart/2005/8/layout/hierarchy1"/>
    <dgm:cxn modelId="{2C2A684C-65B3-4E60-8B83-2E2ED1F5757C}" type="presParOf" srcId="{F887576D-2225-44A5-9DCA-09FA595D5187}" destId="{625025CC-2B34-40A1-92E6-F47E94D39A39}" srcOrd="3" destOrd="0" presId="urn:microsoft.com/office/officeart/2005/8/layout/hierarchy1"/>
    <dgm:cxn modelId="{AF3CD91D-B86D-4F1A-8EBD-779F81F9F101}" type="presParOf" srcId="{625025CC-2B34-40A1-92E6-F47E94D39A39}" destId="{81103C7F-47B7-4ADF-BDE7-49F1209E3E6C}" srcOrd="0" destOrd="0" presId="urn:microsoft.com/office/officeart/2005/8/layout/hierarchy1"/>
    <dgm:cxn modelId="{5062A28C-23D2-467B-A72B-1D0213C465EF}" type="presParOf" srcId="{81103C7F-47B7-4ADF-BDE7-49F1209E3E6C}" destId="{F236E189-3709-42A2-BF62-23C95F99DDA1}" srcOrd="0" destOrd="0" presId="urn:microsoft.com/office/officeart/2005/8/layout/hierarchy1"/>
    <dgm:cxn modelId="{0B5046D0-29DA-4E04-8DE3-A0965F776717}" type="presParOf" srcId="{81103C7F-47B7-4ADF-BDE7-49F1209E3E6C}" destId="{476768E1-5248-41A6-972A-C01F9B156D50}" srcOrd="1" destOrd="0" presId="urn:microsoft.com/office/officeart/2005/8/layout/hierarchy1"/>
    <dgm:cxn modelId="{B7DD7D12-04E9-47DC-AB9B-8F3663C1FFC3}" type="presParOf" srcId="{625025CC-2B34-40A1-92E6-F47E94D39A39}" destId="{7309EA7B-35D0-483D-A710-5E026AC87D4A}" srcOrd="1" destOrd="0" presId="urn:microsoft.com/office/officeart/2005/8/layout/hierarchy1"/>
    <dgm:cxn modelId="{F49050D9-19A3-486D-B3CE-F2BC6F99586A}" type="presParOf" srcId="{9C6E8E19-7459-4CF2-9A6E-AE6B963EA316}" destId="{CFC562A0-85B6-405C-82A2-D07929A0295F}" srcOrd="2" destOrd="0" presId="urn:microsoft.com/office/officeart/2005/8/layout/hierarchy1"/>
    <dgm:cxn modelId="{BA623529-217B-4A7E-AF04-1757FAE26BD2}" type="presParOf" srcId="{9C6E8E19-7459-4CF2-9A6E-AE6B963EA316}" destId="{761C6CF6-D5AF-4CD9-B9E5-58236BDA82DF}" srcOrd="3" destOrd="0" presId="urn:microsoft.com/office/officeart/2005/8/layout/hierarchy1"/>
    <dgm:cxn modelId="{05DD5A5C-8C5C-46E2-8E9D-3646ADBFD27C}" type="presParOf" srcId="{761C6CF6-D5AF-4CD9-B9E5-58236BDA82DF}" destId="{7963567A-FD62-44ED-BDCC-30EA036439DB}" srcOrd="0" destOrd="0" presId="urn:microsoft.com/office/officeart/2005/8/layout/hierarchy1"/>
    <dgm:cxn modelId="{BC179C67-3CB1-46BC-ADBA-FACD74E2BE61}" type="presParOf" srcId="{7963567A-FD62-44ED-BDCC-30EA036439DB}" destId="{E075F52F-250F-4D42-B45A-73C5CD80A85A}" srcOrd="0" destOrd="0" presId="urn:microsoft.com/office/officeart/2005/8/layout/hierarchy1"/>
    <dgm:cxn modelId="{678039F1-B886-4841-898D-8F7E4166FB9A}" type="presParOf" srcId="{7963567A-FD62-44ED-BDCC-30EA036439DB}" destId="{F47356C8-38AA-4FC0-81B9-B6FCFDE8FD08}" srcOrd="1" destOrd="0" presId="urn:microsoft.com/office/officeart/2005/8/layout/hierarchy1"/>
    <dgm:cxn modelId="{6BC88079-F46E-4CBD-9E09-ECC1E81EDA1A}" type="presParOf" srcId="{761C6CF6-D5AF-4CD9-B9E5-58236BDA82DF}" destId="{6A5E3A6F-FE89-4CDD-86DF-F464EC2EBA14}" srcOrd="1" destOrd="0" presId="urn:microsoft.com/office/officeart/2005/8/layout/hierarchy1"/>
    <dgm:cxn modelId="{6D0BFDDC-14C6-4489-A31A-85B5DF5DA5D7}" type="presParOf" srcId="{6A5E3A6F-FE89-4CDD-86DF-F464EC2EBA14}" destId="{68ADF0DC-22EA-405A-9D4D-D22B0A6059C8}" srcOrd="0" destOrd="0" presId="urn:microsoft.com/office/officeart/2005/8/layout/hierarchy1"/>
    <dgm:cxn modelId="{49797DC6-F1ED-428B-ABFE-AA26CCFFF4E7}" type="presParOf" srcId="{6A5E3A6F-FE89-4CDD-86DF-F464EC2EBA14}" destId="{B10013D9-D200-4D7D-8BC4-3E42A480EE4C}" srcOrd="1" destOrd="0" presId="urn:microsoft.com/office/officeart/2005/8/layout/hierarchy1"/>
    <dgm:cxn modelId="{74343497-8A32-474E-98FA-C7125B49B6D5}" type="presParOf" srcId="{B10013D9-D200-4D7D-8BC4-3E42A480EE4C}" destId="{25488F39-0C22-4CA9-BD6B-CF09889BA433}" srcOrd="0" destOrd="0" presId="urn:microsoft.com/office/officeart/2005/8/layout/hierarchy1"/>
    <dgm:cxn modelId="{B358F938-8F7E-4327-81C8-E6BE261B4747}" type="presParOf" srcId="{25488F39-0C22-4CA9-BD6B-CF09889BA433}" destId="{68CCA5A9-5506-4FC9-8F83-39A2430FCF33}" srcOrd="0" destOrd="0" presId="urn:microsoft.com/office/officeart/2005/8/layout/hierarchy1"/>
    <dgm:cxn modelId="{95768036-3BC7-4790-9375-FF24618291BD}" type="presParOf" srcId="{25488F39-0C22-4CA9-BD6B-CF09889BA433}" destId="{C2F6DAF8-512C-4EAD-AC5E-84BA28FE3BE5}" srcOrd="1" destOrd="0" presId="urn:microsoft.com/office/officeart/2005/8/layout/hierarchy1"/>
    <dgm:cxn modelId="{6383542F-EC05-40CE-BCB9-F77BB6EDFD65}" type="presParOf" srcId="{B10013D9-D200-4D7D-8BC4-3E42A480EE4C}" destId="{A0AA8061-6A2E-464B-85CF-9C5BB84DA666}" srcOrd="1" destOrd="0" presId="urn:microsoft.com/office/officeart/2005/8/layout/hierarchy1"/>
    <dgm:cxn modelId="{AB8400B3-E631-4C53-9A18-200527F51892}" type="presParOf" srcId="{6A5E3A6F-FE89-4CDD-86DF-F464EC2EBA14}" destId="{4DDB249A-86BE-472E-8342-46566D823CB7}" srcOrd="2" destOrd="0" presId="urn:microsoft.com/office/officeart/2005/8/layout/hierarchy1"/>
    <dgm:cxn modelId="{3BF52F4E-668E-4431-BE6B-F8FAF7E89315}" type="presParOf" srcId="{6A5E3A6F-FE89-4CDD-86DF-F464EC2EBA14}" destId="{068F7DB2-DDE8-4BE4-8DFF-599DD2159A22}" srcOrd="3" destOrd="0" presId="urn:microsoft.com/office/officeart/2005/8/layout/hierarchy1"/>
    <dgm:cxn modelId="{D40BC8BF-534E-4902-9843-E8DF0ECD709B}" type="presParOf" srcId="{068F7DB2-DDE8-4BE4-8DFF-599DD2159A22}" destId="{AE166852-5698-409C-ABB6-68C58001AFE0}" srcOrd="0" destOrd="0" presId="urn:microsoft.com/office/officeart/2005/8/layout/hierarchy1"/>
    <dgm:cxn modelId="{825CC2ED-DB5E-4254-953D-F427B261BFD9}" type="presParOf" srcId="{AE166852-5698-409C-ABB6-68C58001AFE0}" destId="{2E7C2E31-C8D6-40EA-8DCA-704D70BD8F65}" srcOrd="0" destOrd="0" presId="urn:microsoft.com/office/officeart/2005/8/layout/hierarchy1"/>
    <dgm:cxn modelId="{02AA327D-7764-4773-A2B2-F9A9FBEF2AC2}" type="presParOf" srcId="{AE166852-5698-409C-ABB6-68C58001AFE0}" destId="{AB9EBBBF-7D86-47A5-A9C3-0BDC2FD8C323}" srcOrd="1" destOrd="0" presId="urn:microsoft.com/office/officeart/2005/8/layout/hierarchy1"/>
    <dgm:cxn modelId="{9C76F11F-AA77-4243-B913-2BEEAB7269F7}" type="presParOf" srcId="{068F7DB2-DDE8-4BE4-8DFF-599DD2159A22}" destId="{BF1D78FA-852E-4AD1-AF14-BEB6A44F6A08}"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5E77FF-6B99-4824-9865-0CA0F926950C}">
      <dsp:nvSpPr>
        <dsp:cNvPr id="0" name=""/>
        <dsp:cNvSpPr/>
      </dsp:nvSpPr>
      <dsp:spPr>
        <a:xfrm rot="5400000">
          <a:off x="5445430" y="-2115804"/>
          <a:ext cx="1289001" cy="5731669"/>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ru-RU" sz="6500" kern="1200" dirty="0"/>
        </a:p>
      </dsp:txBody>
      <dsp:txXfrm rot="5400000">
        <a:off x="5445430" y="-2115804"/>
        <a:ext cx="1289001" cy="5731669"/>
      </dsp:txXfrm>
    </dsp:sp>
    <dsp:sp modelId="{D677BC77-A78B-4692-AFC8-30774E124D57}">
      <dsp:nvSpPr>
        <dsp:cNvPr id="0" name=""/>
        <dsp:cNvSpPr/>
      </dsp:nvSpPr>
      <dsp:spPr>
        <a:xfrm>
          <a:off x="11234" y="145530"/>
          <a:ext cx="3224064" cy="9987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latin typeface="Book Antiqua" pitchFamily="18" charset="0"/>
            </a:rPr>
            <a:t>Основание для инициации проекта</a:t>
          </a:r>
          <a:endParaRPr lang="ru-RU" sz="1600" b="1" kern="1200" dirty="0">
            <a:solidFill>
              <a:srgbClr val="002060"/>
            </a:solidFill>
            <a:latin typeface="Book Antiqua" pitchFamily="18" charset="0"/>
          </a:endParaRPr>
        </a:p>
      </dsp:txBody>
      <dsp:txXfrm>
        <a:off x="11234" y="145530"/>
        <a:ext cx="3224064" cy="998724"/>
      </dsp:txXfrm>
    </dsp:sp>
    <dsp:sp modelId="{C40178FD-3CC2-4D90-9ACD-B7F4096C98D8}">
      <dsp:nvSpPr>
        <dsp:cNvPr id="0" name=""/>
        <dsp:cNvSpPr/>
      </dsp:nvSpPr>
      <dsp:spPr>
        <a:xfrm rot="5400000">
          <a:off x="5776487" y="-1125948"/>
          <a:ext cx="638728" cy="573727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Book Antiqua" pitchFamily="18" charset="0"/>
            </a:rPr>
            <a:t>24 июля 2017 г. – 30 ноября 2021 г</a:t>
          </a:r>
          <a:r>
            <a:rPr lang="ru-RU" sz="1200" kern="1200" dirty="0" smtClean="0">
              <a:latin typeface="Book Antiqua" pitchFamily="18" charset="0"/>
            </a:rPr>
            <a:t>.</a:t>
          </a:r>
          <a:endParaRPr lang="ru-RU" sz="1200" kern="1200" dirty="0">
            <a:latin typeface="Book Antiqua" pitchFamily="18" charset="0"/>
          </a:endParaRPr>
        </a:p>
      </dsp:txBody>
      <dsp:txXfrm rot="5400000">
        <a:off x="5776487" y="-1125948"/>
        <a:ext cx="638728" cy="5737272"/>
      </dsp:txXfrm>
    </dsp:sp>
    <dsp:sp modelId="{A41FCED5-0AE4-4D8D-AE4A-BC98CDB82E7D}">
      <dsp:nvSpPr>
        <dsp:cNvPr id="0" name=""/>
        <dsp:cNvSpPr/>
      </dsp:nvSpPr>
      <dsp:spPr>
        <a:xfrm>
          <a:off x="11245" y="1315719"/>
          <a:ext cx="3227215" cy="7803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latin typeface="Book Antiqua" pitchFamily="18" charset="0"/>
            </a:rPr>
            <a:t>Период реализации проекта</a:t>
          </a:r>
          <a:endParaRPr lang="ru-RU" sz="1600" b="1" kern="1200" dirty="0">
            <a:solidFill>
              <a:srgbClr val="002060"/>
            </a:solidFill>
            <a:latin typeface="Book Antiqua" pitchFamily="18" charset="0"/>
          </a:endParaRPr>
        </a:p>
      </dsp:txBody>
      <dsp:txXfrm>
        <a:off x="11245" y="1315719"/>
        <a:ext cx="3227215" cy="780333"/>
      </dsp:txXfrm>
    </dsp:sp>
    <dsp:sp modelId="{9C67FE4D-4EF3-41F3-937A-33FF4F9B5D6F}">
      <dsp:nvSpPr>
        <dsp:cNvPr id="0" name=""/>
        <dsp:cNvSpPr/>
      </dsp:nvSpPr>
      <dsp:spPr>
        <a:xfrm rot="5400000">
          <a:off x="5774913" y="-405987"/>
          <a:ext cx="641876" cy="573727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Book Antiqua" pitchFamily="18" charset="0"/>
            </a:rPr>
            <a:t>Правительство Ярославской области</a:t>
          </a:r>
          <a:endParaRPr lang="ru-RU" sz="1400" kern="1200" dirty="0">
            <a:latin typeface="Book Antiqua" pitchFamily="18" charset="0"/>
          </a:endParaRPr>
        </a:p>
      </dsp:txBody>
      <dsp:txXfrm rot="5400000">
        <a:off x="5774913" y="-405987"/>
        <a:ext cx="641876" cy="5737272"/>
      </dsp:txXfrm>
    </dsp:sp>
    <dsp:sp modelId="{0792C71C-BFBC-46BE-87B3-8A929F2BB7DB}">
      <dsp:nvSpPr>
        <dsp:cNvPr id="0" name=""/>
        <dsp:cNvSpPr/>
      </dsp:nvSpPr>
      <dsp:spPr>
        <a:xfrm>
          <a:off x="11245" y="2122379"/>
          <a:ext cx="3227215" cy="7436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latin typeface="Book Antiqua" pitchFamily="18" charset="0"/>
            </a:rPr>
            <a:t>Куратор проекта</a:t>
          </a:r>
          <a:endParaRPr lang="ru-RU" sz="1600" b="1" kern="1200" dirty="0">
            <a:solidFill>
              <a:srgbClr val="002060"/>
            </a:solidFill>
            <a:latin typeface="Book Antiqua" pitchFamily="18" charset="0"/>
          </a:endParaRPr>
        </a:p>
      </dsp:txBody>
      <dsp:txXfrm>
        <a:off x="11245" y="2122379"/>
        <a:ext cx="3227215" cy="743610"/>
      </dsp:txXfrm>
    </dsp:sp>
    <dsp:sp modelId="{8F02BC3C-1683-4281-A540-56AC9EE33133}">
      <dsp:nvSpPr>
        <dsp:cNvPr id="0" name=""/>
        <dsp:cNvSpPr/>
      </dsp:nvSpPr>
      <dsp:spPr>
        <a:xfrm rot="5400000">
          <a:off x="5235565" y="849777"/>
          <a:ext cx="1714985" cy="5731669"/>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Book Antiqua" pitchFamily="18" charset="0"/>
            </a:rPr>
            <a:t>департамент образования ЯО, департамент культуры ЯО, департамент по физической культуре, спорту и молодёжной политике ЯО</a:t>
          </a:r>
          <a:endParaRPr lang="ru-RU" sz="1400" kern="1200" dirty="0">
            <a:latin typeface="Book Antiqua" pitchFamily="18" charset="0"/>
          </a:endParaRPr>
        </a:p>
        <a:p>
          <a:pPr marL="114300" lvl="1" indent="-114300" algn="l" defTabSz="622300">
            <a:lnSpc>
              <a:spcPct val="90000"/>
            </a:lnSpc>
            <a:spcBef>
              <a:spcPct val="0"/>
            </a:spcBef>
            <a:spcAft>
              <a:spcPct val="15000"/>
            </a:spcAft>
            <a:buChar char="••"/>
          </a:pPr>
          <a:r>
            <a:rPr lang="ru-RU" sz="1400" kern="1200" dirty="0" smtClean="0">
              <a:latin typeface="Book Antiqua" pitchFamily="18" charset="0"/>
            </a:rPr>
            <a:t>органы местного самоуправления, осуществляющие управление в сфере образования</a:t>
          </a:r>
          <a:endParaRPr lang="ru-RU" sz="1400" kern="1200" dirty="0">
            <a:latin typeface="Book Antiqua" pitchFamily="18" charset="0"/>
          </a:endParaRPr>
        </a:p>
        <a:p>
          <a:pPr marL="114300" lvl="1" indent="-114300" algn="l" defTabSz="622300">
            <a:lnSpc>
              <a:spcPct val="90000"/>
            </a:lnSpc>
            <a:spcBef>
              <a:spcPct val="0"/>
            </a:spcBef>
            <a:spcAft>
              <a:spcPct val="15000"/>
            </a:spcAft>
            <a:buChar char="••"/>
          </a:pPr>
          <a:r>
            <a:rPr lang="ru-RU" sz="1400" kern="1200" dirty="0" smtClean="0">
              <a:latin typeface="Book Antiqua" pitchFamily="18" charset="0"/>
            </a:rPr>
            <a:t>образовательные организации дополнительного образования</a:t>
          </a:r>
          <a:endParaRPr lang="ru-RU" sz="1400" kern="1200" dirty="0">
            <a:latin typeface="Book Antiqua" pitchFamily="18" charset="0"/>
          </a:endParaRPr>
        </a:p>
        <a:p>
          <a:pPr marL="114300" lvl="1" indent="-114300" algn="l" defTabSz="622300">
            <a:lnSpc>
              <a:spcPct val="90000"/>
            </a:lnSpc>
            <a:spcBef>
              <a:spcPct val="0"/>
            </a:spcBef>
            <a:spcAft>
              <a:spcPct val="15000"/>
            </a:spcAft>
            <a:buChar char="••"/>
          </a:pPr>
          <a:r>
            <a:rPr lang="ru-RU" sz="1400" kern="1200" dirty="0" smtClean="0">
              <a:latin typeface="Book Antiqua" pitchFamily="18" charset="0"/>
            </a:rPr>
            <a:t>ГАУ ДПО ЯО «Институт развития образования»</a:t>
          </a:r>
          <a:endParaRPr lang="ru-RU" sz="1400" kern="1200" dirty="0">
            <a:latin typeface="Book Antiqua" pitchFamily="18" charset="0"/>
          </a:endParaRPr>
        </a:p>
      </dsp:txBody>
      <dsp:txXfrm rot="5400000">
        <a:off x="5235565" y="849777"/>
        <a:ext cx="1714985" cy="5731669"/>
      </dsp:txXfrm>
    </dsp:sp>
    <dsp:sp modelId="{6DD6DF75-EC20-4608-965E-337E700682B5}">
      <dsp:nvSpPr>
        <dsp:cNvPr id="0" name=""/>
        <dsp:cNvSpPr/>
      </dsp:nvSpPr>
      <dsp:spPr>
        <a:xfrm>
          <a:off x="11234" y="3057417"/>
          <a:ext cx="3224064" cy="13622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latin typeface="Book Antiqua" pitchFamily="18" charset="0"/>
            </a:rPr>
            <a:t>Исполнители и соисполнители мероприятий проекта </a:t>
          </a:r>
          <a:endParaRPr lang="ru-RU" sz="1600" b="1" kern="1200" dirty="0">
            <a:solidFill>
              <a:srgbClr val="002060"/>
            </a:solidFill>
            <a:latin typeface="Book Antiqua" pitchFamily="18" charset="0"/>
          </a:endParaRPr>
        </a:p>
      </dsp:txBody>
      <dsp:txXfrm>
        <a:off x="11234" y="3057417"/>
        <a:ext cx="3224064" cy="13622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DB249A-86BE-472E-8342-46566D823CB7}">
      <dsp:nvSpPr>
        <dsp:cNvPr id="0" name=""/>
        <dsp:cNvSpPr/>
      </dsp:nvSpPr>
      <dsp:spPr>
        <a:xfrm>
          <a:off x="5996597" y="2658822"/>
          <a:ext cx="985703" cy="469105"/>
        </a:xfrm>
        <a:custGeom>
          <a:avLst/>
          <a:gdLst/>
          <a:ahLst/>
          <a:cxnLst/>
          <a:rect l="0" t="0" r="0" b="0"/>
          <a:pathLst>
            <a:path>
              <a:moveTo>
                <a:pt x="0" y="0"/>
              </a:moveTo>
              <a:lnTo>
                <a:pt x="0" y="319681"/>
              </a:lnTo>
              <a:lnTo>
                <a:pt x="985703" y="319681"/>
              </a:lnTo>
              <a:lnTo>
                <a:pt x="985703" y="469105"/>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DF0DC-22EA-405A-9D4D-D22B0A6059C8}">
      <dsp:nvSpPr>
        <dsp:cNvPr id="0" name=""/>
        <dsp:cNvSpPr/>
      </dsp:nvSpPr>
      <dsp:spPr>
        <a:xfrm>
          <a:off x="5010894" y="2658822"/>
          <a:ext cx="985703" cy="469105"/>
        </a:xfrm>
        <a:custGeom>
          <a:avLst/>
          <a:gdLst/>
          <a:ahLst/>
          <a:cxnLst/>
          <a:rect l="0" t="0" r="0" b="0"/>
          <a:pathLst>
            <a:path>
              <a:moveTo>
                <a:pt x="985703" y="0"/>
              </a:moveTo>
              <a:lnTo>
                <a:pt x="985703" y="319681"/>
              </a:lnTo>
              <a:lnTo>
                <a:pt x="0" y="319681"/>
              </a:lnTo>
              <a:lnTo>
                <a:pt x="0" y="469105"/>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C562A0-85B6-405C-82A2-D07929A0295F}">
      <dsp:nvSpPr>
        <dsp:cNvPr id="0" name=""/>
        <dsp:cNvSpPr/>
      </dsp:nvSpPr>
      <dsp:spPr>
        <a:xfrm>
          <a:off x="3953304" y="993294"/>
          <a:ext cx="2043293" cy="641292"/>
        </a:xfrm>
        <a:custGeom>
          <a:avLst/>
          <a:gdLst/>
          <a:ahLst/>
          <a:cxnLst/>
          <a:rect l="0" t="0" r="0" b="0"/>
          <a:pathLst>
            <a:path>
              <a:moveTo>
                <a:pt x="0" y="0"/>
              </a:moveTo>
              <a:lnTo>
                <a:pt x="0" y="491868"/>
              </a:lnTo>
              <a:lnTo>
                <a:pt x="2043293" y="491868"/>
              </a:lnTo>
              <a:lnTo>
                <a:pt x="2043293" y="64129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EF8C12-D8DE-468C-A0F0-D1C03E0E481A}">
      <dsp:nvSpPr>
        <dsp:cNvPr id="0" name=""/>
        <dsp:cNvSpPr/>
      </dsp:nvSpPr>
      <dsp:spPr>
        <a:xfrm>
          <a:off x="2053783" y="2658822"/>
          <a:ext cx="985703" cy="469105"/>
        </a:xfrm>
        <a:custGeom>
          <a:avLst/>
          <a:gdLst/>
          <a:ahLst/>
          <a:cxnLst/>
          <a:rect l="0" t="0" r="0" b="0"/>
          <a:pathLst>
            <a:path>
              <a:moveTo>
                <a:pt x="0" y="0"/>
              </a:moveTo>
              <a:lnTo>
                <a:pt x="0" y="319681"/>
              </a:lnTo>
              <a:lnTo>
                <a:pt x="985703" y="319681"/>
              </a:lnTo>
              <a:lnTo>
                <a:pt x="985703" y="469105"/>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D435BA-0F9D-47D1-B022-14B5BA1DAD49}">
      <dsp:nvSpPr>
        <dsp:cNvPr id="0" name=""/>
        <dsp:cNvSpPr/>
      </dsp:nvSpPr>
      <dsp:spPr>
        <a:xfrm>
          <a:off x="1068079" y="2658822"/>
          <a:ext cx="985703" cy="469105"/>
        </a:xfrm>
        <a:custGeom>
          <a:avLst/>
          <a:gdLst/>
          <a:ahLst/>
          <a:cxnLst/>
          <a:rect l="0" t="0" r="0" b="0"/>
          <a:pathLst>
            <a:path>
              <a:moveTo>
                <a:pt x="985703" y="0"/>
              </a:moveTo>
              <a:lnTo>
                <a:pt x="985703" y="319681"/>
              </a:lnTo>
              <a:lnTo>
                <a:pt x="0" y="319681"/>
              </a:lnTo>
              <a:lnTo>
                <a:pt x="0" y="469105"/>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BAD6B7-27D7-4667-9619-633E1E37193C}">
      <dsp:nvSpPr>
        <dsp:cNvPr id="0" name=""/>
        <dsp:cNvSpPr/>
      </dsp:nvSpPr>
      <dsp:spPr>
        <a:xfrm>
          <a:off x="2053783" y="993294"/>
          <a:ext cx="1899521" cy="641292"/>
        </a:xfrm>
        <a:custGeom>
          <a:avLst/>
          <a:gdLst/>
          <a:ahLst/>
          <a:cxnLst/>
          <a:rect l="0" t="0" r="0" b="0"/>
          <a:pathLst>
            <a:path>
              <a:moveTo>
                <a:pt x="1899521" y="0"/>
              </a:moveTo>
              <a:lnTo>
                <a:pt x="1899521" y="491868"/>
              </a:lnTo>
              <a:lnTo>
                <a:pt x="0" y="491868"/>
              </a:lnTo>
              <a:lnTo>
                <a:pt x="0" y="641292"/>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419C52-BCDB-47B7-B9BF-2A82933B4A66}">
      <dsp:nvSpPr>
        <dsp:cNvPr id="0" name=""/>
        <dsp:cNvSpPr/>
      </dsp:nvSpPr>
      <dsp:spPr>
        <a:xfrm>
          <a:off x="2935448" y="-170257"/>
          <a:ext cx="2035712" cy="1163552"/>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9A1DA-089F-4A03-BB7E-332059EA9623}">
      <dsp:nvSpPr>
        <dsp:cNvPr id="0" name=""/>
        <dsp:cNvSpPr/>
      </dsp:nvSpPr>
      <dsp:spPr>
        <a:xfrm>
          <a:off x="3114667" y="0"/>
          <a:ext cx="2035712" cy="1163552"/>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Book Antiqua" pitchFamily="18" charset="0"/>
            </a:rPr>
            <a:t>Региональный модельный центр дополнительного </a:t>
          </a:r>
          <a:r>
            <a:rPr lang="ru-RU" sz="1600" b="1" kern="1200" dirty="0" smtClean="0">
              <a:latin typeface="Book Antiqua" pitchFamily="18" charset="0"/>
            </a:rPr>
            <a:t>образования (ИРО)</a:t>
          </a:r>
          <a:r>
            <a:rPr lang="ru-RU" sz="1600" b="1" kern="1200" dirty="0" smtClean="0"/>
            <a:t> </a:t>
          </a:r>
          <a:endParaRPr lang="ru-RU" sz="1600" b="1" kern="1200" dirty="0"/>
        </a:p>
      </dsp:txBody>
      <dsp:txXfrm>
        <a:off x="3114667" y="0"/>
        <a:ext cx="2035712" cy="1163552"/>
      </dsp:txXfrm>
    </dsp:sp>
    <dsp:sp modelId="{3E06C63C-ADC4-437E-93B6-E5B0B8C77A37}">
      <dsp:nvSpPr>
        <dsp:cNvPr id="0" name=""/>
        <dsp:cNvSpPr/>
      </dsp:nvSpPr>
      <dsp:spPr>
        <a:xfrm>
          <a:off x="868638" y="1634586"/>
          <a:ext cx="2370290" cy="1024235"/>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2A10E-E412-4632-9A26-F82EC400EA74}">
      <dsp:nvSpPr>
        <dsp:cNvPr id="0" name=""/>
        <dsp:cNvSpPr/>
      </dsp:nvSpPr>
      <dsp:spPr>
        <a:xfrm>
          <a:off x="1047856" y="1804844"/>
          <a:ext cx="2370290" cy="102423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Book Antiqua" pitchFamily="18" charset="0"/>
            </a:rPr>
            <a:t>Муниципальный опорный центр дополнительного образования</a:t>
          </a:r>
          <a:endParaRPr lang="ru-RU" sz="1400" kern="1200" dirty="0">
            <a:latin typeface="Book Antiqua" pitchFamily="18" charset="0"/>
          </a:endParaRPr>
        </a:p>
      </dsp:txBody>
      <dsp:txXfrm>
        <a:off x="1047856" y="1804844"/>
        <a:ext cx="2370290" cy="1024235"/>
      </dsp:txXfrm>
    </dsp:sp>
    <dsp:sp modelId="{953AEB11-AE60-4E42-BB3A-01972348496A}">
      <dsp:nvSpPr>
        <dsp:cNvPr id="0" name=""/>
        <dsp:cNvSpPr/>
      </dsp:nvSpPr>
      <dsp:spPr>
        <a:xfrm>
          <a:off x="261595" y="3127927"/>
          <a:ext cx="1612969" cy="102423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BC958-FA2A-44B4-A63A-06D9EDEA611A}">
      <dsp:nvSpPr>
        <dsp:cNvPr id="0" name=""/>
        <dsp:cNvSpPr/>
      </dsp:nvSpPr>
      <dsp:spPr>
        <a:xfrm>
          <a:off x="440814" y="3298185"/>
          <a:ext cx="1612969" cy="102423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Организация дополнительного образования</a:t>
          </a:r>
          <a:endParaRPr lang="ru-RU" sz="1300" kern="1200" dirty="0"/>
        </a:p>
      </dsp:txBody>
      <dsp:txXfrm>
        <a:off x="440814" y="3298185"/>
        <a:ext cx="1612969" cy="1024235"/>
      </dsp:txXfrm>
    </dsp:sp>
    <dsp:sp modelId="{F236E189-3709-42A2-BF62-23C95F99DDA1}">
      <dsp:nvSpPr>
        <dsp:cNvPr id="0" name=""/>
        <dsp:cNvSpPr/>
      </dsp:nvSpPr>
      <dsp:spPr>
        <a:xfrm>
          <a:off x="2233002" y="3127927"/>
          <a:ext cx="1612969" cy="102423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6768E1-5248-41A6-972A-C01F9B156D50}">
      <dsp:nvSpPr>
        <dsp:cNvPr id="0" name=""/>
        <dsp:cNvSpPr/>
      </dsp:nvSpPr>
      <dsp:spPr>
        <a:xfrm>
          <a:off x="2412221" y="3298185"/>
          <a:ext cx="1612969" cy="102423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t>Образовательные организации</a:t>
          </a:r>
          <a:endParaRPr lang="ru-RU" sz="1300" kern="1200" dirty="0"/>
        </a:p>
      </dsp:txBody>
      <dsp:txXfrm>
        <a:off x="2412221" y="3298185"/>
        <a:ext cx="1612969" cy="1024235"/>
      </dsp:txXfrm>
    </dsp:sp>
    <dsp:sp modelId="{E075F52F-250F-4D42-B45A-73C5CD80A85A}">
      <dsp:nvSpPr>
        <dsp:cNvPr id="0" name=""/>
        <dsp:cNvSpPr/>
      </dsp:nvSpPr>
      <dsp:spPr>
        <a:xfrm>
          <a:off x="4745247" y="1634586"/>
          <a:ext cx="2502699" cy="1024235"/>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7356C8-38AA-4FC0-81B9-B6FCFDE8FD08}">
      <dsp:nvSpPr>
        <dsp:cNvPr id="0" name=""/>
        <dsp:cNvSpPr/>
      </dsp:nvSpPr>
      <dsp:spPr>
        <a:xfrm>
          <a:off x="4924466" y="1804844"/>
          <a:ext cx="2502699" cy="102423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Book Antiqua" pitchFamily="18" charset="0"/>
            </a:rPr>
            <a:t>Уполномоченный  орган</a:t>
          </a:r>
          <a:endParaRPr lang="ru-RU" sz="1400" kern="1200" dirty="0">
            <a:latin typeface="Book Antiqua" pitchFamily="18" charset="0"/>
          </a:endParaRPr>
        </a:p>
      </dsp:txBody>
      <dsp:txXfrm>
        <a:off x="4924466" y="1804844"/>
        <a:ext cx="2502699" cy="1024235"/>
      </dsp:txXfrm>
    </dsp:sp>
    <dsp:sp modelId="{68CCA5A9-5506-4FC9-8F83-39A2430FCF33}">
      <dsp:nvSpPr>
        <dsp:cNvPr id="0" name=""/>
        <dsp:cNvSpPr/>
      </dsp:nvSpPr>
      <dsp:spPr>
        <a:xfrm>
          <a:off x="4204409" y="3127927"/>
          <a:ext cx="1612969" cy="102423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6DAF8-512C-4EAD-AC5E-84BA28FE3BE5}">
      <dsp:nvSpPr>
        <dsp:cNvPr id="0" name=""/>
        <dsp:cNvSpPr/>
      </dsp:nvSpPr>
      <dsp:spPr>
        <a:xfrm>
          <a:off x="4383628" y="3298185"/>
          <a:ext cx="1612969" cy="102423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latin typeface="Book Antiqua" pitchFamily="18" charset="0"/>
            </a:rPr>
            <a:t>Организация дополнительного образовани</a:t>
          </a:r>
          <a:r>
            <a:rPr lang="ru-RU" sz="1300" kern="1200" dirty="0" smtClean="0"/>
            <a:t>я</a:t>
          </a:r>
          <a:endParaRPr lang="ru-RU" sz="1300" kern="1200" dirty="0"/>
        </a:p>
      </dsp:txBody>
      <dsp:txXfrm>
        <a:off x="4383628" y="3298185"/>
        <a:ext cx="1612969" cy="1024235"/>
      </dsp:txXfrm>
    </dsp:sp>
    <dsp:sp modelId="{2E7C2E31-C8D6-40EA-8DCA-704D70BD8F65}">
      <dsp:nvSpPr>
        <dsp:cNvPr id="0" name=""/>
        <dsp:cNvSpPr/>
      </dsp:nvSpPr>
      <dsp:spPr>
        <a:xfrm>
          <a:off x="6175816" y="3127927"/>
          <a:ext cx="1612969" cy="1024235"/>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EBBBF-7D86-47A5-A9C3-0BDC2FD8C323}">
      <dsp:nvSpPr>
        <dsp:cNvPr id="0" name=""/>
        <dsp:cNvSpPr/>
      </dsp:nvSpPr>
      <dsp:spPr>
        <a:xfrm>
          <a:off x="6355035" y="3298185"/>
          <a:ext cx="1612969" cy="1024235"/>
        </a:xfrm>
        <a:prstGeom prst="roundRect">
          <a:avLst>
            <a:gd name="adj" fmla="val 10000"/>
          </a:avLst>
        </a:prstGeom>
        <a:solidFill>
          <a:schemeClr val="lt1">
            <a:alpha val="90000"/>
            <a:hueOff val="0"/>
            <a:satOff val="0"/>
            <a:lumOff val="0"/>
            <a:alphaOff val="0"/>
          </a:schemeClr>
        </a:solidFill>
        <a:ln w="25400" cap="flat" cmpd="sng" algn="ctr">
          <a:solidFill>
            <a:schemeClr val="accent3">
              <a:tint val="7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latin typeface="Book Antiqua" pitchFamily="18" charset="0"/>
            </a:rPr>
            <a:t>Образовательные организации</a:t>
          </a:r>
          <a:endParaRPr lang="ru-RU" sz="1300" kern="1200" dirty="0">
            <a:latin typeface="Book Antiqua" pitchFamily="18" charset="0"/>
          </a:endParaRPr>
        </a:p>
      </dsp:txBody>
      <dsp:txXfrm>
        <a:off x="6355035" y="3298185"/>
        <a:ext cx="1612969" cy="10242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3840857-CC27-4F15-A357-79FFEE6CB513}" type="datetimeFigureOut">
              <a:rPr lang="ru-RU"/>
              <a:pPr>
                <a:defRPr/>
              </a:pPr>
              <a:t>15.01.2019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E0BB0D-A981-488B-9C64-AD4FD4BEBCE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13FAA3B-1421-4D26-8B57-2BADA144D9A6}" type="datetimeFigureOut">
              <a:rPr lang="ru-RU"/>
              <a:pPr>
                <a:defRPr/>
              </a:pPr>
              <a:t>15.01.2019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CD547D-F9C6-44CF-A8CE-3C4DF36E27A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DC66A23-A254-4FFF-A572-B5C132C444E0}" type="datetimeFigureOut">
              <a:rPr lang="ru-RU"/>
              <a:pPr>
                <a:defRPr/>
              </a:pPr>
              <a:t>15.01.2019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6B52CB8-8B8D-480B-B423-CCB23ACFCF0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F787DD4-FCD5-451D-93DC-8ADE78C3D2CD}" type="datetimeFigureOut">
              <a:rPr lang="ru-RU"/>
              <a:pPr>
                <a:defRPr/>
              </a:pPr>
              <a:t>15.01.2019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9D1C2E-958C-44F3-858A-CD39299AE78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11B5E0A-6402-483B-90F3-D5ADA7EDA559}" type="datetimeFigureOut">
              <a:rPr lang="ru-RU"/>
              <a:pPr>
                <a:defRPr/>
              </a:pPr>
              <a:t>15.01.2019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35EDA0-EFD3-4765-A297-F9056C7CB49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DBC3274-4A39-4DB6-831F-CA56B43B79A3}" type="datetimeFigureOut">
              <a:rPr lang="ru-RU"/>
              <a:pPr>
                <a:defRPr/>
              </a:pPr>
              <a:t>15.01.2019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7547729-AB2F-4695-B520-D16CBAEDFB0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8829A33-3404-4F03-A445-96153141B99A}" type="datetimeFigureOut">
              <a:rPr lang="ru-RU"/>
              <a:pPr>
                <a:defRPr/>
              </a:pPr>
              <a:t>15.01.2019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B7C8F74-CF53-4132-B8FA-104AB9281E9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796239E-FC5A-41A8-892E-EA61FA6713E9}" type="datetimeFigureOut">
              <a:rPr lang="ru-RU"/>
              <a:pPr>
                <a:defRPr/>
              </a:pPr>
              <a:t>15.01.2019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4E4C8E5-BF3B-4B5F-88BA-AC9BD8120C8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54637E1-1625-431F-A7DC-C8841BD8364D}" type="datetimeFigureOut">
              <a:rPr lang="ru-RU"/>
              <a:pPr>
                <a:defRPr/>
              </a:pPr>
              <a:t>15.01.2019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A132572-4DE7-4485-9852-4A524D26D68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080B702-0EE7-4054-8CF5-A4D601FAF08F}" type="datetimeFigureOut">
              <a:rPr lang="ru-RU"/>
              <a:pPr>
                <a:defRPr/>
              </a:pPr>
              <a:t>15.01.2019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2913A9C-37C8-477F-BDA2-48CD78F7F29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14899C7-4946-4459-B1AF-2B15F3AA6AA6}" type="datetimeFigureOut">
              <a:rPr lang="ru-RU"/>
              <a:pPr>
                <a:defRPr/>
              </a:pPr>
              <a:t>15.01.2019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CDB78F-19A7-42A1-9D64-B21F822C236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69379B7-DF6F-41EE-91D9-955EB2212C44}" type="datetimeFigureOut">
              <a:rPr lang="ru-RU"/>
              <a:pPr>
                <a:defRPr/>
              </a:pPr>
              <a:t>15.01.2019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F05B70F-2D37-4002-BC7D-5A47BEA540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iro.yar.ru/index.php?id=1033"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help.pfdo.ru/" TargetMode="Externa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yar.pfdo.ru/"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2051"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2052"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pic>
        <p:nvPicPr>
          <p:cNvPr id="2053" name="Picture 2"/>
          <p:cNvPicPr>
            <a:picLocks noChangeAspect="1" noChangeArrowheads="1"/>
          </p:cNvPicPr>
          <p:nvPr/>
        </p:nvPicPr>
        <p:blipFill>
          <a:blip r:embed="rId3" cstate="print"/>
          <a:srcRect/>
          <a:stretch>
            <a:fillRect/>
          </a:stretch>
        </p:blipFill>
        <p:spPr bwMode="auto">
          <a:xfrm>
            <a:off x="0" y="1785938"/>
            <a:ext cx="9144000" cy="2782887"/>
          </a:xfrm>
          <a:prstGeom prst="rect">
            <a:avLst/>
          </a:prstGeom>
          <a:noFill/>
          <a:ln w="9525">
            <a:noFill/>
            <a:round/>
            <a:headEnd/>
            <a:tailEnd/>
          </a:ln>
        </p:spPr>
      </p:pic>
      <p:pic>
        <p:nvPicPr>
          <p:cNvPr id="2054" name="Picture 6" descr="\\SERVERSH\share\Управление образования\Гурьева Г.В\Герб ЯМР.png"/>
          <p:cNvPicPr>
            <a:picLocks noChangeAspect="1" noChangeArrowheads="1"/>
          </p:cNvPicPr>
          <p:nvPr/>
        </p:nvPicPr>
        <p:blipFill>
          <a:blip r:embed="rId4" cstate="print"/>
          <a:srcRect/>
          <a:stretch>
            <a:fillRect/>
          </a:stretch>
        </p:blipFill>
        <p:spPr bwMode="auto">
          <a:xfrm>
            <a:off x="642910" y="214290"/>
            <a:ext cx="728473" cy="914402"/>
          </a:xfrm>
          <a:prstGeom prst="rect">
            <a:avLst/>
          </a:prstGeom>
          <a:noFill/>
        </p:spPr>
      </p:pic>
      <p:sp>
        <p:nvSpPr>
          <p:cNvPr id="7" name="TextBox 6"/>
          <p:cNvSpPr txBox="1"/>
          <p:nvPr/>
        </p:nvSpPr>
        <p:spPr>
          <a:xfrm>
            <a:off x="1500166" y="214290"/>
            <a:ext cx="2786082" cy="923330"/>
          </a:xfrm>
          <a:prstGeom prst="rect">
            <a:avLst/>
          </a:prstGeom>
          <a:noFill/>
        </p:spPr>
        <p:txBody>
          <a:bodyPr wrap="square" rtlCol="0">
            <a:spAutoFit/>
          </a:bodyPr>
          <a:lstStyle/>
          <a:p>
            <a:r>
              <a:rPr lang="ru-RU" b="1" dirty="0" smtClean="0">
                <a:solidFill>
                  <a:schemeClr val="tx2">
                    <a:lumMod val="75000"/>
                  </a:schemeClr>
                </a:solidFill>
                <a:latin typeface="Arial Narrow" pitchFamily="34" charset="0"/>
              </a:rPr>
              <a:t>Ярославский муниципальный </a:t>
            </a:r>
          </a:p>
          <a:p>
            <a:r>
              <a:rPr lang="ru-RU" b="1" dirty="0" smtClean="0">
                <a:solidFill>
                  <a:schemeClr val="tx2">
                    <a:lumMod val="75000"/>
                  </a:schemeClr>
                </a:solidFill>
                <a:latin typeface="Arial Narrow" pitchFamily="34" charset="0"/>
              </a:rPr>
              <a:t>район</a:t>
            </a:r>
            <a:endParaRPr lang="ru-RU" b="1" dirty="0">
              <a:solidFill>
                <a:schemeClr val="tx2">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11267"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1268"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grpSp>
        <p:nvGrpSpPr>
          <p:cNvPr id="11269" name="Группа 4"/>
          <p:cNvGrpSpPr>
            <a:grpSpLocks/>
          </p:cNvGrpSpPr>
          <p:nvPr/>
        </p:nvGrpSpPr>
        <p:grpSpPr bwMode="auto">
          <a:xfrm>
            <a:off x="642938" y="642938"/>
            <a:ext cx="7929562" cy="1000125"/>
            <a:chOff x="931" y="2846156"/>
            <a:chExt cx="3633731" cy="2180239"/>
          </a:xfrm>
        </p:grpSpPr>
        <p:sp>
          <p:nvSpPr>
            <p:cNvPr id="6" name="Прямоугольник 5"/>
            <p:cNvSpPr/>
            <p:nvPr/>
          </p:nvSpPr>
          <p:spPr>
            <a:xfrm>
              <a:off x="931" y="2846156"/>
              <a:ext cx="3633731" cy="2180239"/>
            </a:xfrm>
            <a:prstGeom prst="rect">
              <a:avLst/>
            </a:prstGeom>
          </p:spPr>
          <p:style>
            <a:lnRef idx="0">
              <a:schemeClr val="lt1">
                <a:hueOff val="0"/>
                <a:satOff val="0"/>
                <a:lumOff val="0"/>
                <a:alphaOff val="0"/>
              </a:schemeClr>
            </a:lnRef>
            <a:fillRef idx="3">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sp>
        <p:sp>
          <p:nvSpPr>
            <p:cNvPr id="7" name="Прямоугольник 6"/>
            <p:cNvSpPr/>
            <p:nvPr/>
          </p:nvSpPr>
          <p:spPr>
            <a:xfrm>
              <a:off x="931" y="2846156"/>
              <a:ext cx="3633731" cy="218023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p>
              <a:pPr algn="ctr" defTabSz="1244600">
                <a:lnSpc>
                  <a:spcPct val="90000"/>
                </a:lnSpc>
                <a:spcAft>
                  <a:spcPct val="35000"/>
                </a:spcAft>
              </a:pPr>
              <a:r>
                <a:rPr lang="ru-RU" sz="2800">
                  <a:solidFill>
                    <a:srgbClr val="FFFFFF"/>
                  </a:solidFill>
                  <a:latin typeface="Verdana" pitchFamily="34" charset="0"/>
                  <a:ea typeface="Verdana" pitchFamily="34" charset="0"/>
                  <a:cs typeface="Verdana" pitchFamily="34" charset="0"/>
                </a:rPr>
                <a:t>Организационно-управленческие этапы реализации проекта</a:t>
              </a:r>
            </a:p>
          </p:txBody>
        </p:sp>
      </p:grpSp>
      <p:sp>
        <p:nvSpPr>
          <p:cNvPr id="11270" name="TextBox 7"/>
          <p:cNvSpPr txBox="1">
            <a:spLocks noChangeArrowheads="1"/>
          </p:cNvSpPr>
          <p:nvPr/>
        </p:nvSpPr>
        <p:spPr bwMode="auto">
          <a:xfrm>
            <a:off x="642938" y="1643063"/>
            <a:ext cx="8072437" cy="3662541"/>
          </a:xfrm>
          <a:prstGeom prst="rect">
            <a:avLst/>
          </a:prstGeom>
          <a:noFill/>
          <a:ln w="9525">
            <a:noFill/>
            <a:miter lim="800000"/>
            <a:headEnd/>
            <a:tailEnd/>
          </a:ln>
        </p:spPr>
        <p:txBody>
          <a:bodyPr>
            <a:spAutoFit/>
          </a:bodyPr>
          <a:lstStyle/>
          <a:p>
            <a:pPr marL="857250" lvl="1" indent="-457200" algn="just">
              <a:buClr>
                <a:srgbClr val="1C75BC"/>
              </a:buClr>
            </a:pPr>
            <a:endParaRPr lang="ru-RU" sz="2800" dirty="0" smtClean="0">
              <a:latin typeface="Times New Roman" pitchFamily="18" charset="0"/>
              <a:cs typeface="Times New Roman" pitchFamily="18" charset="0"/>
            </a:endParaRPr>
          </a:p>
          <a:p>
            <a:pPr marL="857250" lvl="1" indent="-457200" algn="just">
              <a:buClr>
                <a:srgbClr val="1C75BC"/>
              </a:buClr>
            </a:pPr>
            <a:r>
              <a:rPr lang="ru-RU" sz="2800" dirty="0" smtClean="0">
                <a:latin typeface="Times New Roman" pitchFamily="18" charset="0"/>
                <a:cs typeface="Times New Roman" pitchFamily="18" charset="0"/>
              </a:rPr>
              <a:t>Установление </a:t>
            </a:r>
            <a:r>
              <a:rPr lang="ru-RU" sz="2800" dirty="0">
                <a:latin typeface="Times New Roman" pitchFamily="18" charset="0"/>
                <a:cs typeface="Times New Roman" pitchFamily="18" charset="0"/>
              </a:rPr>
              <a:t>подведомственности </a:t>
            </a:r>
            <a:r>
              <a:rPr lang="ru-RU" sz="2800" dirty="0" smtClean="0">
                <a:latin typeface="Times New Roman" pitchFamily="18" charset="0"/>
                <a:cs typeface="Times New Roman" pitchFamily="18" charset="0"/>
              </a:rPr>
              <a:t>ОО ЯМР</a:t>
            </a:r>
          </a:p>
          <a:p>
            <a:pPr marL="857250" lvl="1" indent="-457200" algn="just">
              <a:buClr>
                <a:srgbClr val="1C75BC"/>
              </a:buClr>
            </a:pPr>
            <a:endParaRPr lang="ru-RU" sz="2800" dirty="0">
              <a:latin typeface="Times New Roman" pitchFamily="18" charset="0"/>
              <a:cs typeface="Times New Roman" pitchFamily="18" charset="0"/>
            </a:endParaRPr>
          </a:p>
          <a:p>
            <a:pPr marL="857250" lvl="1" indent="-457200" algn="just">
              <a:buClr>
                <a:srgbClr val="1C75BC"/>
              </a:buClr>
            </a:pPr>
            <a:r>
              <a:rPr lang="ru-RU" sz="2800" dirty="0">
                <a:latin typeface="Times New Roman" pitchFamily="18" charset="0"/>
                <a:cs typeface="Times New Roman" pitchFamily="18" charset="0"/>
              </a:rPr>
              <a:t>Загрузка программ ДОО </a:t>
            </a:r>
            <a:endParaRPr lang="ru-RU" sz="2800" dirty="0" smtClean="0">
              <a:latin typeface="Times New Roman" pitchFamily="18" charset="0"/>
              <a:cs typeface="Times New Roman" pitchFamily="18" charset="0"/>
            </a:endParaRPr>
          </a:p>
          <a:p>
            <a:pPr marL="857250" lvl="1" indent="-457200" algn="just">
              <a:buClr>
                <a:srgbClr val="1C75BC"/>
              </a:buClr>
            </a:pPr>
            <a:r>
              <a:rPr lang="ru-RU" sz="2800" dirty="0" smtClean="0">
                <a:latin typeface="Times New Roman" pitchFamily="18" charset="0"/>
                <a:cs typeface="Times New Roman" pitchFamily="18" charset="0"/>
              </a:rPr>
              <a:t>(</a:t>
            </a:r>
            <a:r>
              <a:rPr lang="ru-RU" sz="2800" dirty="0">
                <a:latin typeface="Times New Roman" pitchFamily="18" charset="0"/>
                <a:cs typeface="Times New Roman" pitchFamily="18" charset="0"/>
              </a:rPr>
              <a:t>ответственные в образовательной организации</a:t>
            </a:r>
            <a:r>
              <a:rPr lang="ru-RU" sz="2800" dirty="0" smtClean="0">
                <a:latin typeface="Times New Roman" pitchFamily="18" charset="0"/>
                <a:cs typeface="Times New Roman" pitchFamily="18" charset="0"/>
              </a:rPr>
              <a:t>)</a:t>
            </a:r>
          </a:p>
          <a:p>
            <a:pPr marL="857250" lvl="1" indent="-457200" algn="just">
              <a:buClr>
                <a:srgbClr val="1C75BC"/>
              </a:buClr>
            </a:pPr>
            <a:endParaRPr lang="ru-RU" sz="2800" dirty="0">
              <a:latin typeface="Times New Roman" pitchFamily="18" charset="0"/>
              <a:cs typeface="Times New Roman" pitchFamily="18" charset="0"/>
            </a:endParaRPr>
          </a:p>
          <a:p>
            <a:pPr marL="857250" lvl="1" indent="-457200" algn="just">
              <a:buClr>
                <a:srgbClr val="1C75BC"/>
              </a:buClr>
            </a:pPr>
            <a:r>
              <a:rPr lang="ru-RU" sz="2800" dirty="0">
                <a:latin typeface="Times New Roman" pitchFamily="18" charset="0"/>
                <a:cs typeface="Times New Roman" pitchFamily="18" charset="0"/>
              </a:rPr>
              <a:t>Распределение программ по реестрам</a:t>
            </a:r>
          </a:p>
          <a:p>
            <a:pPr marL="857250" lvl="1" indent="-457200" algn="just">
              <a:buClr>
                <a:srgbClr val="1C75BC"/>
              </a:buClr>
              <a:buFont typeface="Wingdings" pitchFamily="2" charset="2"/>
              <a:buChar char="Ø"/>
            </a:pPr>
            <a:endParaRPr lang="ru-RU" dirty="0">
              <a:latin typeface="Calibri" pitchFamily="34" charset="0"/>
            </a:endParaRPr>
          </a:p>
          <a:p>
            <a:endParaRPr lang="ru-RU" b="1"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12291"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2292"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9" name="Объект 2"/>
          <p:cNvSpPr txBox="1">
            <a:spLocks/>
          </p:cNvSpPr>
          <p:nvPr/>
        </p:nvSpPr>
        <p:spPr>
          <a:xfrm>
            <a:off x="642938" y="357188"/>
            <a:ext cx="7848600" cy="5721350"/>
          </a:xfrm>
          <a:prstGeom prst="rect">
            <a:avLst/>
          </a:prstGeom>
        </p:spPr>
        <p:txBody>
          <a:bodyPr>
            <a:normAutofit fontScale="77500" lnSpcReduction="20000"/>
          </a:bodyPr>
          <a:lstStyle/>
          <a:p>
            <a:pPr marL="0" lvl="1" algn="just" fontAlgn="auto">
              <a:spcBef>
                <a:spcPct val="20000"/>
              </a:spcBef>
              <a:spcAft>
                <a:spcPts val="0"/>
              </a:spcAft>
              <a:buClr>
                <a:srgbClr val="1C75BC"/>
              </a:buClr>
              <a:buFont typeface="Arial" pitchFamily="34" charset="0"/>
              <a:buNone/>
              <a:defRPr/>
            </a:pPr>
            <a:r>
              <a:rPr lang="ru-RU" sz="2900" dirty="0" smtClean="0">
                <a:solidFill>
                  <a:schemeClr val="tx2">
                    <a:lumMod val="50000"/>
                  </a:schemeClr>
                </a:solidFill>
                <a:latin typeface="Times New Roman" panose="02020603050405020304" pitchFamily="18" charset="0"/>
                <a:cs typeface="Times New Roman" panose="02020603050405020304" pitchFamily="18" charset="0"/>
              </a:rPr>
              <a:t>Распределение </a:t>
            </a:r>
            <a:r>
              <a:rPr lang="ru-RU" sz="2900" dirty="0">
                <a:solidFill>
                  <a:schemeClr val="tx2">
                    <a:lumMod val="50000"/>
                  </a:schemeClr>
                </a:solidFill>
                <a:latin typeface="Times New Roman" panose="02020603050405020304" pitchFamily="18" charset="0"/>
                <a:cs typeface="Times New Roman" panose="02020603050405020304" pitchFamily="18" charset="0"/>
              </a:rPr>
              <a:t>программ по реестрам </a:t>
            </a:r>
            <a:r>
              <a:rPr lang="ru-RU" sz="2900" dirty="0" smtClean="0">
                <a:solidFill>
                  <a:schemeClr val="tx2">
                    <a:lumMod val="50000"/>
                  </a:schemeClr>
                </a:solidFill>
                <a:latin typeface="Times New Roman" panose="02020603050405020304" pitchFamily="18" charset="0"/>
                <a:cs typeface="Times New Roman" panose="02020603050405020304" pitchFamily="18" charset="0"/>
              </a:rPr>
              <a:t>(комиссия по распределению программ, </a:t>
            </a:r>
            <a:r>
              <a:rPr lang="ru-RU" sz="2900" dirty="0">
                <a:solidFill>
                  <a:schemeClr val="tx2">
                    <a:lumMod val="50000"/>
                  </a:schemeClr>
                </a:solidFill>
                <a:latin typeface="Times New Roman" panose="02020603050405020304" pitchFamily="18" charset="0"/>
                <a:cs typeface="Times New Roman" panose="02020603050405020304" pitchFamily="18" charset="0"/>
              </a:rPr>
              <a:t>специалисты МОЦ)</a:t>
            </a:r>
          </a:p>
          <a:p>
            <a:pPr marL="0" lvl="1" algn="just" fontAlgn="auto">
              <a:spcBef>
                <a:spcPct val="20000"/>
              </a:spcBef>
              <a:spcAft>
                <a:spcPts val="0"/>
              </a:spcAft>
              <a:buClr>
                <a:srgbClr val="1C75BC"/>
              </a:buClr>
              <a:buFontTx/>
              <a:buChar char="-"/>
              <a:defRPr/>
            </a:pPr>
            <a:r>
              <a:rPr lang="ru-RU" sz="2900" b="1" dirty="0" smtClean="0">
                <a:solidFill>
                  <a:schemeClr val="tx2">
                    <a:lumMod val="50000"/>
                  </a:schemeClr>
                </a:solidFill>
                <a:latin typeface="Times New Roman" panose="02020603050405020304" pitchFamily="18" charset="0"/>
                <a:cs typeface="Times New Roman" panose="02020603050405020304" pitchFamily="18" charset="0"/>
              </a:rPr>
              <a:t>Реестр </a:t>
            </a:r>
            <a:r>
              <a:rPr lang="ru-RU" sz="2900" b="1" dirty="0">
                <a:solidFill>
                  <a:schemeClr val="tx2">
                    <a:lumMod val="50000"/>
                  </a:schemeClr>
                </a:solidFill>
                <a:latin typeface="Times New Roman" panose="02020603050405020304" pitchFamily="18" charset="0"/>
                <a:cs typeface="Times New Roman" panose="02020603050405020304" pitchFamily="18" charset="0"/>
              </a:rPr>
              <a:t>бюджетных </a:t>
            </a:r>
            <a:r>
              <a:rPr lang="ru-RU" sz="2900" b="1" dirty="0" smtClean="0">
                <a:solidFill>
                  <a:schemeClr val="tx2">
                    <a:lumMod val="50000"/>
                  </a:schemeClr>
                </a:solidFill>
                <a:latin typeface="Times New Roman" panose="02020603050405020304" pitchFamily="18" charset="0"/>
                <a:cs typeface="Times New Roman" panose="02020603050405020304" pitchFamily="18" charset="0"/>
              </a:rPr>
              <a:t>программ:</a:t>
            </a:r>
          </a:p>
          <a:p>
            <a:pPr marL="0" lvl="1" algn="just" fontAlgn="auto">
              <a:spcBef>
                <a:spcPct val="20000"/>
              </a:spcBef>
              <a:spcAft>
                <a:spcPts val="0"/>
              </a:spcAft>
              <a:buClr>
                <a:srgbClr val="1C75BC"/>
              </a:buClr>
              <a:defRPr/>
            </a:pPr>
            <a:r>
              <a:rPr lang="ru-RU" sz="2300" u="sng" dirty="0" smtClean="0">
                <a:solidFill>
                  <a:schemeClr val="tx2">
                    <a:lumMod val="50000"/>
                  </a:schemeClr>
                </a:solidFill>
                <a:latin typeface="Times New Roman" panose="02020603050405020304" pitchFamily="18" charset="0"/>
                <a:cs typeface="Times New Roman" panose="02020603050405020304" pitchFamily="18" charset="0"/>
              </a:rPr>
              <a:t>реестр </a:t>
            </a:r>
            <a:r>
              <a:rPr lang="ru-RU" sz="2300" u="sng" dirty="0" err="1">
                <a:solidFill>
                  <a:schemeClr val="tx2">
                    <a:lumMod val="50000"/>
                  </a:schemeClr>
                </a:solidFill>
                <a:latin typeface="Times New Roman" panose="02020603050405020304" pitchFamily="18" charset="0"/>
                <a:cs typeface="Times New Roman" panose="02020603050405020304" pitchFamily="18" charset="0"/>
              </a:rPr>
              <a:t>предпрофессиональных</a:t>
            </a:r>
            <a:r>
              <a:rPr lang="ru-RU" sz="2300" u="sng" dirty="0">
                <a:solidFill>
                  <a:schemeClr val="tx2">
                    <a:lumMod val="50000"/>
                  </a:schemeClr>
                </a:solidFill>
                <a:latin typeface="Times New Roman" panose="02020603050405020304" pitchFamily="18" charset="0"/>
                <a:cs typeface="Times New Roman" panose="02020603050405020304" pitchFamily="18" charset="0"/>
              </a:rPr>
              <a:t> программ </a:t>
            </a:r>
            <a:r>
              <a:rPr lang="ru-RU" sz="2300" dirty="0">
                <a:solidFill>
                  <a:schemeClr val="tx2">
                    <a:lumMod val="50000"/>
                  </a:schemeClr>
                </a:solidFill>
                <a:latin typeface="Times New Roman" panose="02020603050405020304" pitchFamily="18" charset="0"/>
                <a:cs typeface="Times New Roman" panose="02020603050405020304" pitchFamily="18" charset="0"/>
              </a:rPr>
              <a:t>– база данных о ДОП в области искусств и(или) физической культуры и спорта, реализуемых образовательными организациями за счет бюджетных </a:t>
            </a:r>
            <a:r>
              <a:rPr lang="ru-RU" sz="2300" dirty="0" smtClean="0">
                <a:solidFill>
                  <a:schemeClr val="tx2">
                    <a:lumMod val="50000"/>
                  </a:schemeClr>
                </a:solidFill>
                <a:latin typeface="Times New Roman" panose="02020603050405020304" pitchFamily="18" charset="0"/>
                <a:cs typeface="Times New Roman" panose="02020603050405020304" pitchFamily="18" charset="0"/>
              </a:rPr>
              <a:t>ассигнований;</a:t>
            </a:r>
          </a:p>
          <a:p>
            <a:pPr marL="0" lvl="1" algn="just" fontAlgn="auto">
              <a:spcBef>
                <a:spcPct val="20000"/>
              </a:spcBef>
              <a:spcAft>
                <a:spcPts val="0"/>
              </a:spcAft>
              <a:buClr>
                <a:srgbClr val="1C75BC"/>
              </a:buClr>
              <a:defRPr/>
            </a:pPr>
            <a:r>
              <a:rPr lang="ru-RU" sz="2300" u="sng" dirty="0" smtClean="0">
                <a:solidFill>
                  <a:schemeClr val="tx2">
                    <a:lumMod val="50000"/>
                  </a:schemeClr>
                </a:solidFill>
                <a:latin typeface="Times New Roman" panose="02020603050405020304" pitchFamily="18" charset="0"/>
                <a:cs typeface="Times New Roman" panose="02020603050405020304" pitchFamily="18" charset="0"/>
              </a:rPr>
              <a:t>реестр </a:t>
            </a:r>
            <a:r>
              <a:rPr lang="ru-RU" sz="2300" u="sng" dirty="0">
                <a:solidFill>
                  <a:schemeClr val="tx2">
                    <a:lumMod val="50000"/>
                  </a:schemeClr>
                </a:solidFill>
                <a:latin typeface="Times New Roman" panose="02020603050405020304" pitchFamily="18" charset="0"/>
                <a:cs typeface="Times New Roman" panose="02020603050405020304" pitchFamily="18" charset="0"/>
              </a:rPr>
              <a:t>значимых программ </a:t>
            </a:r>
            <a:r>
              <a:rPr lang="ru-RU" sz="2300" dirty="0">
                <a:solidFill>
                  <a:schemeClr val="tx2">
                    <a:lumMod val="50000"/>
                  </a:schemeClr>
                </a:solidFill>
                <a:latin typeface="Times New Roman" panose="02020603050405020304" pitchFamily="18" charset="0"/>
                <a:cs typeface="Times New Roman" panose="02020603050405020304" pitchFamily="18" charset="0"/>
              </a:rPr>
              <a:t>– база данных о ДОП, реализуемых образовательными организациями за счет бюджетных ассигнований, в установленном порядке признаваемых важными для социально-экономического развития Ярославской области или муниципального </a:t>
            </a:r>
            <a:r>
              <a:rPr lang="ru-RU" sz="2300" dirty="0" smtClean="0">
                <a:solidFill>
                  <a:schemeClr val="tx2">
                    <a:lumMod val="50000"/>
                  </a:schemeClr>
                </a:solidFill>
                <a:latin typeface="Times New Roman" panose="02020603050405020304" pitchFamily="18" charset="0"/>
                <a:cs typeface="Times New Roman" panose="02020603050405020304" pitchFamily="18" charset="0"/>
              </a:rPr>
              <a:t>района;</a:t>
            </a:r>
          </a:p>
          <a:p>
            <a:pPr marL="0" lvl="1" algn="just" fontAlgn="auto">
              <a:spcBef>
                <a:spcPct val="20000"/>
              </a:spcBef>
              <a:spcAft>
                <a:spcPts val="0"/>
              </a:spcAft>
              <a:buClr>
                <a:srgbClr val="1C75BC"/>
              </a:buClr>
              <a:defRPr/>
            </a:pPr>
            <a:r>
              <a:rPr lang="ru-RU" sz="2300" u="sng" dirty="0" smtClean="0">
                <a:solidFill>
                  <a:schemeClr val="tx2">
                    <a:lumMod val="50000"/>
                  </a:schemeClr>
                </a:solidFill>
                <a:latin typeface="Times New Roman" panose="02020603050405020304" pitchFamily="18" charset="0"/>
                <a:cs typeface="Times New Roman" panose="02020603050405020304" pitchFamily="18" charset="0"/>
              </a:rPr>
              <a:t>реестр </a:t>
            </a:r>
            <a:r>
              <a:rPr lang="ru-RU" sz="2300" u="sng" dirty="0" err="1">
                <a:solidFill>
                  <a:schemeClr val="tx2">
                    <a:lumMod val="50000"/>
                  </a:schemeClr>
                </a:solidFill>
                <a:latin typeface="Times New Roman" panose="02020603050405020304" pitchFamily="18" charset="0"/>
                <a:cs typeface="Times New Roman" panose="02020603050405020304" pitchFamily="18" charset="0"/>
              </a:rPr>
              <a:t>общеразвивающих</a:t>
            </a:r>
            <a:r>
              <a:rPr lang="ru-RU" sz="2300" u="sng" dirty="0">
                <a:solidFill>
                  <a:schemeClr val="tx2">
                    <a:lumMod val="50000"/>
                  </a:schemeClr>
                </a:solidFill>
                <a:latin typeface="Times New Roman" panose="02020603050405020304" pitchFamily="18" charset="0"/>
                <a:cs typeface="Times New Roman" panose="02020603050405020304" pitchFamily="18" charset="0"/>
              </a:rPr>
              <a:t> программ </a:t>
            </a:r>
            <a:r>
              <a:rPr lang="ru-RU" sz="2300" dirty="0">
                <a:solidFill>
                  <a:schemeClr val="tx2">
                    <a:lumMod val="50000"/>
                  </a:schemeClr>
                </a:solidFill>
                <a:latin typeface="Times New Roman" panose="02020603050405020304" pitchFamily="18" charset="0"/>
                <a:cs typeface="Times New Roman" panose="02020603050405020304" pitchFamily="18" charset="0"/>
              </a:rPr>
              <a:t>– база данных о ДОП, не вошедших в реестр значимых программ, в отношении которых принято решение о сохранении финансирования за счет бюджетных ассигнований, независимо от спроса со стороны населения муниципального района;</a:t>
            </a:r>
          </a:p>
          <a:p>
            <a:pPr marL="342900" lvl="2" indent="-342900" algn="just" fontAlgn="auto">
              <a:spcBef>
                <a:spcPct val="20000"/>
              </a:spcBef>
              <a:spcAft>
                <a:spcPts val="0"/>
              </a:spcAft>
              <a:buFontTx/>
              <a:buChar char="-"/>
              <a:defRPr/>
            </a:pPr>
            <a:r>
              <a:rPr lang="ru-RU" sz="2800" b="1" dirty="0">
                <a:solidFill>
                  <a:schemeClr val="tx2">
                    <a:lumMod val="50000"/>
                  </a:schemeClr>
                </a:solidFill>
                <a:latin typeface="Times New Roman" panose="02020603050405020304" pitchFamily="18" charset="0"/>
                <a:cs typeface="Times New Roman" panose="02020603050405020304" pitchFamily="18" charset="0"/>
              </a:rPr>
              <a:t>Р</a:t>
            </a:r>
            <a:r>
              <a:rPr lang="ru-RU" sz="2800" b="1" kern="1000" dirty="0">
                <a:solidFill>
                  <a:schemeClr val="tx2">
                    <a:lumMod val="50000"/>
                  </a:schemeClr>
                </a:solidFill>
                <a:latin typeface="Times New Roman" panose="02020603050405020304" pitchFamily="18" charset="0"/>
                <a:cs typeface="Times New Roman" panose="02020603050405020304" pitchFamily="18" charset="0"/>
              </a:rPr>
              <a:t>еестр сертифицированных </a:t>
            </a:r>
            <a:r>
              <a:rPr lang="ru-RU" sz="2800" b="1" kern="1000" dirty="0" smtClean="0">
                <a:solidFill>
                  <a:schemeClr val="tx2">
                    <a:lumMod val="50000"/>
                  </a:schemeClr>
                </a:solidFill>
                <a:latin typeface="Times New Roman" panose="02020603050405020304" pitchFamily="18" charset="0"/>
                <a:cs typeface="Times New Roman" panose="02020603050405020304" pitchFamily="18" charset="0"/>
              </a:rPr>
              <a:t>программ:</a:t>
            </a:r>
          </a:p>
          <a:p>
            <a:pPr marL="342900" lvl="2" indent="-342900" algn="just" fontAlgn="auto">
              <a:spcBef>
                <a:spcPct val="20000"/>
              </a:spcBef>
              <a:spcAft>
                <a:spcPts val="0"/>
              </a:spcAft>
              <a:defRPr/>
            </a:pPr>
            <a:r>
              <a:rPr lang="ru-RU" sz="2300" kern="1000" dirty="0" smtClean="0">
                <a:solidFill>
                  <a:schemeClr val="tx2">
                    <a:lumMod val="50000"/>
                  </a:schemeClr>
                </a:solidFill>
                <a:latin typeface="Times New Roman" panose="02020603050405020304" pitchFamily="18" charset="0"/>
                <a:cs typeface="Times New Roman" panose="02020603050405020304" pitchFamily="18" charset="0"/>
              </a:rPr>
              <a:t>база </a:t>
            </a:r>
            <a:r>
              <a:rPr lang="ru-RU" sz="2300" kern="1000" dirty="0">
                <a:solidFill>
                  <a:schemeClr val="tx2">
                    <a:lumMod val="50000"/>
                  </a:schemeClr>
                </a:solidFill>
                <a:latin typeface="Times New Roman" panose="02020603050405020304" pitchFamily="18" charset="0"/>
                <a:cs typeface="Times New Roman" panose="02020603050405020304" pitchFamily="18" charset="0"/>
              </a:rPr>
              <a:t>данных о ДОП, реализуемых негосударственными, государственными </a:t>
            </a:r>
            <a:r>
              <a:rPr lang="ru-RU" sz="2300" kern="1000" dirty="0" smtClean="0">
                <a:solidFill>
                  <a:schemeClr val="tx2">
                    <a:lumMod val="50000"/>
                  </a:schemeClr>
                </a:solidFill>
                <a:latin typeface="Times New Roman" panose="02020603050405020304" pitchFamily="18" charset="0"/>
                <a:cs typeface="Times New Roman" panose="02020603050405020304" pitchFamily="18" charset="0"/>
              </a:rPr>
              <a:t>и</a:t>
            </a:r>
          </a:p>
          <a:p>
            <a:pPr marL="342900" lvl="2" indent="-342900" algn="just" fontAlgn="auto">
              <a:spcBef>
                <a:spcPct val="20000"/>
              </a:spcBef>
              <a:spcAft>
                <a:spcPts val="0"/>
              </a:spcAft>
              <a:defRPr/>
            </a:pPr>
            <a:r>
              <a:rPr lang="ru-RU" sz="2300" kern="1000" dirty="0" smtClean="0">
                <a:solidFill>
                  <a:schemeClr val="tx2">
                    <a:lumMod val="50000"/>
                  </a:schemeClr>
                </a:solidFill>
                <a:latin typeface="Times New Roman" panose="02020603050405020304" pitchFamily="18" charset="0"/>
                <a:cs typeface="Times New Roman" panose="02020603050405020304" pitchFamily="18" charset="0"/>
              </a:rPr>
              <a:t>муниципальными </a:t>
            </a:r>
            <a:r>
              <a:rPr lang="ru-RU" sz="2300" kern="1000" dirty="0">
                <a:solidFill>
                  <a:schemeClr val="tx2">
                    <a:lumMod val="50000"/>
                  </a:schemeClr>
                </a:solidFill>
                <a:latin typeface="Times New Roman" panose="02020603050405020304" pitchFamily="18" charset="0"/>
                <a:cs typeface="Times New Roman" panose="02020603050405020304" pitchFamily="18" charset="0"/>
              </a:rPr>
              <a:t>поставщиками образовательных услуг в </a:t>
            </a:r>
            <a:r>
              <a:rPr lang="ru-RU" sz="2300" kern="1000" dirty="0" smtClean="0">
                <a:solidFill>
                  <a:schemeClr val="tx2">
                    <a:lumMod val="50000"/>
                  </a:schemeClr>
                </a:solidFill>
                <a:latin typeface="Times New Roman" panose="02020603050405020304" pitchFamily="18" charset="0"/>
                <a:cs typeface="Times New Roman" panose="02020603050405020304" pitchFamily="18" charset="0"/>
              </a:rPr>
              <a:t>рамках</a:t>
            </a:r>
          </a:p>
          <a:p>
            <a:pPr marL="342900" lvl="2" indent="-342900" algn="just" fontAlgn="auto">
              <a:spcBef>
                <a:spcPct val="20000"/>
              </a:spcBef>
              <a:spcAft>
                <a:spcPts val="0"/>
              </a:spcAft>
              <a:defRPr/>
            </a:pPr>
            <a:r>
              <a:rPr lang="ru-RU" sz="2300" kern="1000" dirty="0" smtClean="0">
                <a:solidFill>
                  <a:schemeClr val="tx2">
                    <a:lumMod val="50000"/>
                  </a:schemeClr>
                </a:solidFill>
                <a:latin typeface="Times New Roman" panose="02020603050405020304" pitchFamily="18" charset="0"/>
                <a:cs typeface="Times New Roman" panose="02020603050405020304" pitchFamily="18" charset="0"/>
              </a:rPr>
              <a:t>внебюджетной </a:t>
            </a:r>
            <a:r>
              <a:rPr lang="ru-RU" sz="2300" kern="1000" dirty="0">
                <a:solidFill>
                  <a:schemeClr val="tx2">
                    <a:lumMod val="50000"/>
                  </a:schemeClr>
                </a:solidFill>
                <a:latin typeface="Times New Roman" panose="02020603050405020304" pitchFamily="18" charset="0"/>
                <a:cs typeface="Times New Roman" panose="02020603050405020304" pitchFamily="18" charset="0"/>
              </a:rPr>
              <a:t>деятельности, формируемая в соответствии с правилами </a:t>
            </a:r>
            <a:endParaRPr lang="ru-RU" sz="2300" kern="1000" dirty="0" smtClean="0">
              <a:solidFill>
                <a:schemeClr val="tx2">
                  <a:lumMod val="50000"/>
                </a:schemeClr>
              </a:solidFill>
              <a:latin typeface="Times New Roman" panose="02020603050405020304" pitchFamily="18" charset="0"/>
              <a:cs typeface="Times New Roman" panose="02020603050405020304" pitchFamily="18" charset="0"/>
            </a:endParaRPr>
          </a:p>
          <a:p>
            <a:pPr marL="342900" lvl="2" indent="-342900" algn="just" fontAlgn="auto">
              <a:spcBef>
                <a:spcPct val="20000"/>
              </a:spcBef>
              <a:spcAft>
                <a:spcPts val="0"/>
              </a:spcAft>
              <a:defRPr/>
            </a:pPr>
            <a:r>
              <a:rPr lang="ru-RU" sz="2300" kern="1000" dirty="0" smtClean="0">
                <a:solidFill>
                  <a:schemeClr val="tx2">
                    <a:lumMod val="50000"/>
                  </a:schemeClr>
                </a:solidFill>
                <a:latin typeface="Times New Roman" panose="02020603050405020304" pitchFamily="18" charset="0"/>
                <a:cs typeface="Times New Roman" panose="02020603050405020304" pitchFamily="18" charset="0"/>
              </a:rPr>
              <a:t>персонифицированного </a:t>
            </a:r>
            <a:r>
              <a:rPr lang="ru-RU" sz="2300" kern="1000" dirty="0">
                <a:solidFill>
                  <a:schemeClr val="tx2">
                    <a:lumMod val="50000"/>
                  </a:schemeClr>
                </a:solidFill>
                <a:latin typeface="Times New Roman" panose="02020603050405020304" pitchFamily="18" charset="0"/>
                <a:cs typeface="Times New Roman" panose="02020603050405020304" pitchFamily="18" charset="0"/>
              </a:rPr>
              <a:t>финансирования дополнительного образования детей </a:t>
            </a:r>
            <a:endParaRPr lang="ru-RU" sz="2300" kern="1000" dirty="0" smtClean="0">
              <a:solidFill>
                <a:schemeClr val="tx2">
                  <a:lumMod val="50000"/>
                </a:schemeClr>
              </a:solidFill>
              <a:latin typeface="Times New Roman" panose="02020603050405020304" pitchFamily="18" charset="0"/>
              <a:cs typeface="Times New Roman" panose="02020603050405020304" pitchFamily="18" charset="0"/>
            </a:endParaRPr>
          </a:p>
          <a:p>
            <a:pPr marL="342900" lvl="2" indent="-342900" algn="just" fontAlgn="auto">
              <a:spcBef>
                <a:spcPct val="20000"/>
              </a:spcBef>
              <a:spcAft>
                <a:spcPts val="0"/>
              </a:spcAft>
              <a:defRPr/>
            </a:pPr>
            <a:r>
              <a:rPr lang="ru-RU" sz="2300" kern="1000" dirty="0" smtClean="0">
                <a:solidFill>
                  <a:schemeClr val="tx2">
                    <a:lumMod val="50000"/>
                  </a:schemeClr>
                </a:solidFill>
                <a:latin typeface="Times New Roman" panose="02020603050405020304" pitchFamily="18" charset="0"/>
                <a:cs typeface="Times New Roman" panose="02020603050405020304" pitchFamily="18" charset="0"/>
              </a:rPr>
              <a:t>в </a:t>
            </a:r>
            <a:r>
              <a:rPr lang="ru-RU" sz="2300" kern="1000" dirty="0">
                <a:solidFill>
                  <a:schemeClr val="tx2">
                    <a:lumMod val="50000"/>
                  </a:schemeClr>
                </a:solidFill>
                <a:latin typeface="Times New Roman" panose="02020603050405020304" pitchFamily="18" charset="0"/>
                <a:cs typeface="Times New Roman" panose="02020603050405020304" pitchFamily="18" charset="0"/>
              </a:rPr>
              <a:t>Ярославской области</a:t>
            </a:r>
          </a:p>
          <a:p>
            <a:pPr marL="444500" lvl="2" indent="-266700" algn="just" fontAlgn="auto">
              <a:spcBef>
                <a:spcPct val="20000"/>
              </a:spcBef>
              <a:spcAft>
                <a:spcPts val="0"/>
              </a:spcAft>
              <a:buFont typeface="Arial" pitchFamily="34" charset="0"/>
              <a:buNone/>
              <a:defRPr/>
            </a:pPr>
            <a:r>
              <a:rPr lang="ru-RU" sz="2800" b="1" kern="1000" dirty="0">
                <a:solidFill>
                  <a:schemeClr val="tx2">
                    <a:lumMod val="50000"/>
                  </a:schemeClr>
                </a:solidFill>
                <a:latin typeface="Times New Roman" panose="02020603050405020304" pitchFamily="18" charset="0"/>
                <a:cs typeface="Times New Roman" panose="02020603050405020304" pitchFamily="18" charset="0"/>
              </a:rPr>
              <a:t>- Реестр внебюджетных программ</a:t>
            </a:r>
            <a:endParaRPr lang="ru-RU" sz="2800" b="1" dirty="0">
              <a:solidFill>
                <a:schemeClr val="tx2">
                  <a:lumMod val="50000"/>
                </a:schemeClr>
              </a:solidFill>
              <a:latin typeface="+mn-lt"/>
              <a:cs typeface="+mn-cs"/>
            </a:endParaRPr>
          </a:p>
          <a:p>
            <a:pPr algn="just" fontAlgn="auto">
              <a:spcBef>
                <a:spcPct val="20000"/>
              </a:spcBef>
              <a:spcAft>
                <a:spcPts val="0"/>
              </a:spcAft>
              <a:buFont typeface="Arial" pitchFamily="34" charset="0"/>
              <a:buNone/>
              <a:defRPr/>
            </a:pPr>
            <a:endParaRPr lang="ru-RU" sz="3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13315"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3316"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8" name="Заголовок 1"/>
          <p:cNvSpPr txBox="1">
            <a:spLocks/>
          </p:cNvSpPr>
          <p:nvPr/>
        </p:nvSpPr>
        <p:spPr>
          <a:xfrm>
            <a:off x="971550" y="404813"/>
            <a:ext cx="7726363" cy="863600"/>
          </a:xfrm>
          <a:prstGeom prst="rect">
            <a:avLst/>
          </a:prstGeom>
        </p:spPr>
        <p:txBody>
          <a:bodyPr anchor="ctr"/>
          <a:lstStyle/>
          <a:p>
            <a:pPr algn="ctr" fontAlgn="auto">
              <a:spcAft>
                <a:spcPts val="0"/>
              </a:spcAft>
              <a:defRPr/>
            </a:pPr>
            <a:r>
              <a:rPr lang="ru-RU" sz="2400" b="1">
                <a:latin typeface="Book Antiqua" pitchFamily="18" charset="0"/>
                <a:ea typeface="+mj-ea"/>
                <a:cs typeface="+mj-cs"/>
              </a:rPr>
              <a:t>Создание эффективной системы взаимодействия в сфере дополнительного образования детей</a:t>
            </a:r>
            <a:endParaRPr lang="ru-RU" sz="2400" b="1" dirty="0">
              <a:latin typeface="Book Antiqua" pitchFamily="18" charset="0"/>
              <a:ea typeface="+mj-ea"/>
              <a:cs typeface="+mj-cs"/>
            </a:endParaRPr>
          </a:p>
        </p:txBody>
      </p:sp>
      <p:graphicFrame>
        <p:nvGraphicFramePr>
          <p:cNvPr id="9" name="Содержимое 3"/>
          <p:cNvGraphicFramePr>
            <a:graphicFrameLocks/>
          </p:cNvGraphicFramePr>
          <p:nvPr/>
        </p:nvGraphicFramePr>
        <p:xfrm>
          <a:off x="428596" y="1571612"/>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95419C52-BCDB-47B7-B9BF-2A82933B4A66}"/>
                                            </p:graphicEl>
                                          </p:spTgt>
                                        </p:tgtEl>
                                        <p:attrNameLst>
                                          <p:attrName>style.visibility</p:attrName>
                                        </p:attrNameLst>
                                      </p:cBhvr>
                                      <p:to>
                                        <p:strVal val="visible"/>
                                      </p:to>
                                    </p:set>
                                    <p:animEffect transition="in" filter="wipe(down)">
                                      <p:cBhvr>
                                        <p:cTn id="7" dur="500"/>
                                        <p:tgtEl>
                                          <p:spTgt spid="9">
                                            <p:graphicEl>
                                              <a:dgm id="{95419C52-BCDB-47B7-B9BF-2A82933B4A6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graphicEl>
                                              <a:dgm id="{1C99A1DA-089F-4A03-BB7E-332059EA9623}"/>
                                            </p:graphicEl>
                                          </p:spTgt>
                                        </p:tgtEl>
                                        <p:attrNameLst>
                                          <p:attrName>style.visibility</p:attrName>
                                        </p:attrNameLst>
                                      </p:cBhvr>
                                      <p:to>
                                        <p:strVal val="visible"/>
                                      </p:to>
                                    </p:set>
                                    <p:animEffect transition="in" filter="wipe(down)">
                                      <p:cBhvr>
                                        <p:cTn id="10" dur="500"/>
                                        <p:tgtEl>
                                          <p:spTgt spid="9">
                                            <p:graphicEl>
                                              <a:dgm id="{1C99A1DA-089F-4A03-BB7E-332059EA962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graphicEl>
                                              <a:dgm id="{7FBAD6B7-27D7-4667-9619-633E1E37193C}"/>
                                            </p:graphicEl>
                                          </p:spTgt>
                                        </p:tgtEl>
                                        <p:attrNameLst>
                                          <p:attrName>style.visibility</p:attrName>
                                        </p:attrNameLst>
                                      </p:cBhvr>
                                      <p:to>
                                        <p:strVal val="visible"/>
                                      </p:to>
                                    </p:set>
                                    <p:animEffect transition="in" filter="wipe(down)">
                                      <p:cBhvr>
                                        <p:cTn id="15" dur="500"/>
                                        <p:tgtEl>
                                          <p:spTgt spid="9">
                                            <p:graphicEl>
                                              <a:dgm id="{7FBAD6B7-27D7-4667-9619-633E1E37193C}"/>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graphicEl>
                                              <a:dgm id="{3E06C63C-ADC4-437E-93B6-E5B0B8C77A37}"/>
                                            </p:graphicEl>
                                          </p:spTgt>
                                        </p:tgtEl>
                                        <p:attrNameLst>
                                          <p:attrName>style.visibility</p:attrName>
                                        </p:attrNameLst>
                                      </p:cBhvr>
                                      <p:to>
                                        <p:strVal val="visible"/>
                                      </p:to>
                                    </p:set>
                                    <p:animEffect transition="in" filter="wipe(down)">
                                      <p:cBhvr>
                                        <p:cTn id="18" dur="500"/>
                                        <p:tgtEl>
                                          <p:spTgt spid="9">
                                            <p:graphicEl>
                                              <a:dgm id="{3E06C63C-ADC4-437E-93B6-E5B0B8C77A37}"/>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graphicEl>
                                              <a:dgm id="{B6C2A10E-E412-4632-9A26-F82EC400EA74}"/>
                                            </p:graphicEl>
                                          </p:spTgt>
                                        </p:tgtEl>
                                        <p:attrNameLst>
                                          <p:attrName>style.visibility</p:attrName>
                                        </p:attrNameLst>
                                      </p:cBhvr>
                                      <p:to>
                                        <p:strVal val="visible"/>
                                      </p:to>
                                    </p:set>
                                    <p:animEffect transition="in" filter="wipe(down)">
                                      <p:cBhvr>
                                        <p:cTn id="21" dur="500"/>
                                        <p:tgtEl>
                                          <p:spTgt spid="9">
                                            <p:graphicEl>
                                              <a:dgm id="{B6C2A10E-E412-4632-9A26-F82EC400EA74}"/>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graphicEl>
                                              <a:dgm id="{CFC562A0-85B6-405C-82A2-D07929A0295F}"/>
                                            </p:graphicEl>
                                          </p:spTgt>
                                        </p:tgtEl>
                                        <p:attrNameLst>
                                          <p:attrName>style.visibility</p:attrName>
                                        </p:attrNameLst>
                                      </p:cBhvr>
                                      <p:to>
                                        <p:strVal val="visible"/>
                                      </p:to>
                                    </p:set>
                                    <p:animEffect transition="in" filter="wipe(down)">
                                      <p:cBhvr>
                                        <p:cTn id="24" dur="500"/>
                                        <p:tgtEl>
                                          <p:spTgt spid="9">
                                            <p:graphicEl>
                                              <a:dgm id="{CFC562A0-85B6-405C-82A2-D07929A0295F}"/>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graphicEl>
                                              <a:dgm id="{E075F52F-250F-4D42-B45A-73C5CD80A85A}"/>
                                            </p:graphicEl>
                                          </p:spTgt>
                                        </p:tgtEl>
                                        <p:attrNameLst>
                                          <p:attrName>style.visibility</p:attrName>
                                        </p:attrNameLst>
                                      </p:cBhvr>
                                      <p:to>
                                        <p:strVal val="visible"/>
                                      </p:to>
                                    </p:set>
                                    <p:animEffect transition="in" filter="wipe(down)">
                                      <p:cBhvr>
                                        <p:cTn id="27" dur="500"/>
                                        <p:tgtEl>
                                          <p:spTgt spid="9">
                                            <p:graphicEl>
                                              <a:dgm id="{E075F52F-250F-4D42-B45A-73C5CD80A85A}"/>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graphicEl>
                                              <a:dgm id="{F47356C8-38AA-4FC0-81B9-B6FCFDE8FD08}"/>
                                            </p:graphicEl>
                                          </p:spTgt>
                                        </p:tgtEl>
                                        <p:attrNameLst>
                                          <p:attrName>style.visibility</p:attrName>
                                        </p:attrNameLst>
                                      </p:cBhvr>
                                      <p:to>
                                        <p:strVal val="visible"/>
                                      </p:to>
                                    </p:set>
                                    <p:animEffect transition="in" filter="wipe(down)">
                                      <p:cBhvr>
                                        <p:cTn id="30" dur="500"/>
                                        <p:tgtEl>
                                          <p:spTgt spid="9">
                                            <p:graphicEl>
                                              <a:dgm id="{F47356C8-38AA-4FC0-81B9-B6FCFDE8FD0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graphicEl>
                                              <a:dgm id="{1CD435BA-0F9D-47D1-B022-14B5BA1DAD49}"/>
                                            </p:graphicEl>
                                          </p:spTgt>
                                        </p:tgtEl>
                                        <p:attrNameLst>
                                          <p:attrName>style.visibility</p:attrName>
                                        </p:attrNameLst>
                                      </p:cBhvr>
                                      <p:to>
                                        <p:strVal val="visible"/>
                                      </p:to>
                                    </p:set>
                                    <p:animEffect transition="in" filter="wipe(down)">
                                      <p:cBhvr>
                                        <p:cTn id="35" dur="500"/>
                                        <p:tgtEl>
                                          <p:spTgt spid="9">
                                            <p:graphicEl>
                                              <a:dgm id="{1CD435BA-0F9D-47D1-B022-14B5BA1DAD49}"/>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graphicEl>
                                              <a:dgm id="{953AEB11-AE60-4E42-BB3A-01972348496A}"/>
                                            </p:graphicEl>
                                          </p:spTgt>
                                        </p:tgtEl>
                                        <p:attrNameLst>
                                          <p:attrName>style.visibility</p:attrName>
                                        </p:attrNameLst>
                                      </p:cBhvr>
                                      <p:to>
                                        <p:strVal val="visible"/>
                                      </p:to>
                                    </p:set>
                                    <p:animEffect transition="in" filter="wipe(down)">
                                      <p:cBhvr>
                                        <p:cTn id="38" dur="500"/>
                                        <p:tgtEl>
                                          <p:spTgt spid="9">
                                            <p:graphicEl>
                                              <a:dgm id="{953AEB11-AE60-4E42-BB3A-01972348496A}"/>
                                            </p:graphic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9">
                                            <p:graphicEl>
                                              <a:dgm id="{DCDBC958-FA2A-44B4-A63A-06D9EDEA611A}"/>
                                            </p:graphicEl>
                                          </p:spTgt>
                                        </p:tgtEl>
                                        <p:attrNameLst>
                                          <p:attrName>style.visibility</p:attrName>
                                        </p:attrNameLst>
                                      </p:cBhvr>
                                      <p:to>
                                        <p:strVal val="visible"/>
                                      </p:to>
                                    </p:set>
                                    <p:animEffect transition="in" filter="wipe(down)">
                                      <p:cBhvr>
                                        <p:cTn id="41" dur="500"/>
                                        <p:tgtEl>
                                          <p:spTgt spid="9">
                                            <p:graphicEl>
                                              <a:dgm id="{DCDBC958-FA2A-44B4-A63A-06D9EDEA611A}"/>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graphicEl>
                                              <a:dgm id="{EBEF8C12-D8DE-468C-A0F0-D1C03E0E481A}"/>
                                            </p:graphicEl>
                                          </p:spTgt>
                                        </p:tgtEl>
                                        <p:attrNameLst>
                                          <p:attrName>style.visibility</p:attrName>
                                        </p:attrNameLst>
                                      </p:cBhvr>
                                      <p:to>
                                        <p:strVal val="visible"/>
                                      </p:to>
                                    </p:set>
                                    <p:animEffect transition="in" filter="wipe(down)">
                                      <p:cBhvr>
                                        <p:cTn id="44" dur="500"/>
                                        <p:tgtEl>
                                          <p:spTgt spid="9">
                                            <p:graphicEl>
                                              <a:dgm id="{EBEF8C12-D8DE-468C-A0F0-D1C03E0E481A}"/>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graphicEl>
                                              <a:dgm id="{F236E189-3709-42A2-BF62-23C95F99DDA1}"/>
                                            </p:graphicEl>
                                          </p:spTgt>
                                        </p:tgtEl>
                                        <p:attrNameLst>
                                          <p:attrName>style.visibility</p:attrName>
                                        </p:attrNameLst>
                                      </p:cBhvr>
                                      <p:to>
                                        <p:strVal val="visible"/>
                                      </p:to>
                                    </p:set>
                                    <p:animEffect transition="in" filter="wipe(down)">
                                      <p:cBhvr>
                                        <p:cTn id="47" dur="500"/>
                                        <p:tgtEl>
                                          <p:spTgt spid="9">
                                            <p:graphicEl>
                                              <a:dgm id="{F236E189-3709-42A2-BF62-23C95F99DDA1}"/>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graphicEl>
                                              <a:dgm id="{476768E1-5248-41A6-972A-C01F9B156D50}"/>
                                            </p:graphicEl>
                                          </p:spTgt>
                                        </p:tgtEl>
                                        <p:attrNameLst>
                                          <p:attrName>style.visibility</p:attrName>
                                        </p:attrNameLst>
                                      </p:cBhvr>
                                      <p:to>
                                        <p:strVal val="visible"/>
                                      </p:to>
                                    </p:set>
                                    <p:animEffect transition="in" filter="wipe(down)">
                                      <p:cBhvr>
                                        <p:cTn id="50" dur="500"/>
                                        <p:tgtEl>
                                          <p:spTgt spid="9">
                                            <p:graphicEl>
                                              <a:dgm id="{476768E1-5248-41A6-972A-C01F9B156D50}"/>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
                                            <p:graphicEl>
                                              <a:dgm id="{68ADF0DC-22EA-405A-9D4D-D22B0A6059C8}"/>
                                            </p:graphicEl>
                                          </p:spTgt>
                                        </p:tgtEl>
                                        <p:attrNameLst>
                                          <p:attrName>style.visibility</p:attrName>
                                        </p:attrNameLst>
                                      </p:cBhvr>
                                      <p:to>
                                        <p:strVal val="visible"/>
                                      </p:to>
                                    </p:set>
                                    <p:animEffect transition="in" filter="wipe(down)">
                                      <p:cBhvr>
                                        <p:cTn id="53" dur="500"/>
                                        <p:tgtEl>
                                          <p:spTgt spid="9">
                                            <p:graphicEl>
                                              <a:dgm id="{68ADF0DC-22EA-405A-9D4D-D22B0A6059C8}"/>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9">
                                            <p:graphicEl>
                                              <a:dgm id="{68CCA5A9-5506-4FC9-8F83-39A2430FCF33}"/>
                                            </p:graphicEl>
                                          </p:spTgt>
                                        </p:tgtEl>
                                        <p:attrNameLst>
                                          <p:attrName>style.visibility</p:attrName>
                                        </p:attrNameLst>
                                      </p:cBhvr>
                                      <p:to>
                                        <p:strVal val="visible"/>
                                      </p:to>
                                    </p:set>
                                    <p:animEffect transition="in" filter="wipe(down)">
                                      <p:cBhvr>
                                        <p:cTn id="56" dur="500"/>
                                        <p:tgtEl>
                                          <p:spTgt spid="9">
                                            <p:graphicEl>
                                              <a:dgm id="{68CCA5A9-5506-4FC9-8F83-39A2430FCF33}"/>
                                            </p:graphic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9">
                                            <p:graphicEl>
                                              <a:dgm id="{C2F6DAF8-512C-4EAD-AC5E-84BA28FE3BE5}"/>
                                            </p:graphicEl>
                                          </p:spTgt>
                                        </p:tgtEl>
                                        <p:attrNameLst>
                                          <p:attrName>style.visibility</p:attrName>
                                        </p:attrNameLst>
                                      </p:cBhvr>
                                      <p:to>
                                        <p:strVal val="visible"/>
                                      </p:to>
                                    </p:set>
                                    <p:animEffect transition="in" filter="wipe(down)">
                                      <p:cBhvr>
                                        <p:cTn id="59" dur="500"/>
                                        <p:tgtEl>
                                          <p:spTgt spid="9">
                                            <p:graphicEl>
                                              <a:dgm id="{C2F6DAF8-512C-4EAD-AC5E-84BA28FE3BE5}"/>
                                            </p:graphic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9">
                                            <p:graphicEl>
                                              <a:dgm id="{4DDB249A-86BE-472E-8342-46566D823CB7}"/>
                                            </p:graphicEl>
                                          </p:spTgt>
                                        </p:tgtEl>
                                        <p:attrNameLst>
                                          <p:attrName>style.visibility</p:attrName>
                                        </p:attrNameLst>
                                      </p:cBhvr>
                                      <p:to>
                                        <p:strVal val="visible"/>
                                      </p:to>
                                    </p:set>
                                    <p:animEffect transition="in" filter="wipe(down)">
                                      <p:cBhvr>
                                        <p:cTn id="62" dur="500"/>
                                        <p:tgtEl>
                                          <p:spTgt spid="9">
                                            <p:graphicEl>
                                              <a:dgm id="{4DDB249A-86BE-472E-8342-46566D823CB7}"/>
                                            </p:graphic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9">
                                            <p:graphicEl>
                                              <a:dgm id="{2E7C2E31-C8D6-40EA-8DCA-704D70BD8F65}"/>
                                            </p:graphicEl>
                                          </p:spTgt>
                                        </p:tgtEl>
                                        <p:attrNameLst>
                                          <p:attrName>style.visibility</p:attrName>
                                        </p:attrNameLst>
                                      </p:cBhvr>
                                      <p:to>
                                        <p:strVal val="visible"/>
                                      </p:to>
                                    </p:set>
                                    <p:animEffect transition="in" filter="wipe(down)">
                                      <p:cBhvr>
                                        <p:cTn id="65" dur="500"/>
                                        <p:tgtEl>
                                          <p:spTgt spid="9">
                                            <p:graphicEl>
                                              <a:dgm id="{2E7C2E31-C8D6-40EA-8DCA-704D70BD8F65}"/>
                                            </p:graphicEl>
                                          </p:spTgt>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9">
                                            <p:graphicEl>
                                              <a:dgm id="{AB9EBBBF-7D86-47A5-A9C3-0BDC2FD8C323}"/>
                                            </p:graphicEl>
                                          </p:spTgt>
                                        </p:tgtEl>
                                        <p:attrNameLst>
                                          <p:attrName>style.visibility</p:attrName>
                                        </p:attrNameLst>
                                      </p:cBhvr>
                                      <p:to>
                                        <p:strVal val="visible"/>
                                      </p:to>
                                    </p:set>
                                    <p:animEffect transition="in" filter="wipe(down)">
                                      <p:cBhvr>
                                        <p:cTn id="68" dur="500"/>
                                        <p:tgtEl>
                                          <p:spTgt spid="9">
                                            <p:graphicEl>
                                              <a:dgm id="{AB9EBBBF-7D86-47A5-A9C3-0BDC2FD8C32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14339"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4340"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4341" name="TextBox 6"/>
          <p:cNvSpPr txBox="1">
            <a:spLocks noChangeArrowheads="1"/>
          </p:cNvSpPr>
          <p:nvPr/>
        </p:nvSpPr>
        <p:spPr bwMode="auto">
          <a:xfrm>
            <a:off x="428625" y="642938"/>
            <a:ext cx="8358217" cy="6494085"/>
          </a:xfrm>
          <a:prstGeom prst="rect">
            <a:avLst/>
          </a:prstGeom>
          <a:noFill/>
          <a:ln w="9525">
            <a:noFill/>
            <a:miter lim="800000"/>
            <a:headEnd/>
            <a:tailEnd/>
          </a:ln>
        </p:spPr>
        <p:txBody>
          <a:bodyPr wrap="square">
            <a:spAutoFit/>
          </a:bodyPr>
          <a:lstStyle/>
          <a:p>
            <a:pPr algn="ctr"/>
            <a:r>
              <a:rPr lang="ru-RU" sz="2000" dirty="0">
                <a:latin typeface="Times New Roman" pitchFamily="18" charset="0"/>
                <a:cs typeface="Times New Roman" pitchFamily="18" charset="0"/>
              </a:rPr>
              <a:t>В Ярославском муниципальном районе</a:t>
            </a:r>
          </a:p>
          <a:p>
            <a:endParaRPr lang="ru-RU" sz="2000" dirty="0">
              <a:latin typeface="Times New Roman" pitchFamily="18" charset="0"/>
              <a:cs typeface="Times New Roman" pitchFamily="18" charset="0"/>
            </a:endParaRPr>
          </a:p>
          <a:p>
            <a:r>
              <a:rPr lang="ru-RU" sz="2000" b="1" dirty="0">
                <a:solidFill>
                  <a:schemeClr val="accent2">
                    <a:lumMod val="50000"/>
                  </a:schemeClr>
                </a:solidFill>
                <a:latin typeface="Times New Roman" pitchFamily="18" charset="0"/>
                <a:cs typeface="Times New Roman" pitchFamily="18" charset="0"/>
              </a:rPr>
              <a:t>Уполномоченный орган </a:t>
            </a:r>
            <a:r>
              <a:rPr lang="ru-RU" sz="2000" dirty="0">
                <a:latin typeface="Times New Roman" pitchFamily="18" charset="0"/>
                <a:cs typeface="Times New Roman" pitchFamily="18" charset="0"/>
              </a:rPr>
              <a:t>– управление образования Администрации ЯМР</a:t>
            </a:r>
          </a:p>
          <a:p>
            <a:endParaRPr lang="ru-RU" sz="2000" dirty="0">
              <a:latin typeface="Times New Roman" pitchFamily="18" charset="0"/>
              <a:cs typeface="Times New Roman" pitchFamily="18" charset="0"/>
            </a:endParaRPr>
          </a:p>
          <a:p>
            <a:r>
              <a:rPr lang="ru-RU" sz="2000" b="1" dirty="0">
                <a:solidFill>
                  <a:schemeClr val="accent2">
                    <a:lumMod val="50000"/>
                  </a:schemeClr>
                </a:solidFill>
                <a:latin typeface="Times New Roman" pitchFamily="18" charset="0"/>
                <a:cs typeface="Times New Roman" pitchFamily="18" charset="0"/>
              </a:rPr>
              <a:t>Муниципальный опорный центр </a:t>
            </a:r>
            <a:r>
              <a:rPr lang="ru-RU" sz="2000" dirty="0">
                <a:latin typeface="Times New Roman" pitchFamily="18" charset="0"/>
                <a:cs typeface="Times New Roman" pitchFamily="18" charset="0"/>
              </a:rPr>
              <a:t>– МУДО ЦДТ «Ступеньки» ЯМР</a:t>
            </a:r>
          </a:p>
          <a:p>
            <a:endParaRPr lang="ru-RU" sz="2000" dirty="0">
              <a:latin typeface="Times New Roman" pitchFamily="18" charset="0"/>
              <a:cs typeface="Times New Roman" pitchFamily="18" charset="0"/>
            </a:endParaRPr>
          </a:p>
          <a:p>
            <a:r>
              <a:rPr lang="ru-RU" sz="2000" b="1" u="sng" dirty="0">
                <a:solidFill>
                  <a:schemeClr val="accent2">
                    <a:lumMod val="50000"/>
                  </a:schemeClr>
                </a:solidFill>
                <a:latin typeface="Times New Roman" pitchFamily="18" charset="0"/>
                <a:cs typeface="Times New Roman" pitchFamily="18" charset="0"/>
              </a:rPr>
              <a:t>Муниципальный опорный центр</a:t>
            </a:r>
          </a:p>
          <a:p>
            <a:r>
              <a:rPr lang="ru-RU" sz="2000" dirty="0">
                <a:latin typeface="Times New Roman" pitchFamily="18" charset="0"/>
                <a:cs typeface="Times New Roman" pitchFamily="18" charset="0"/>
              </a:rPr>
              <a:t>Цель: создание условий для обеспечения в муниципальном районе эффективной </a:t>
            </a:r>
          </a:p>
          <a:p>
            <a:r>
              <a:rPr lang="ru-RU" sz="2000" dirty="0">
                <a:latin typeface="Times New Roman" pitchFamily="18" charset="0"/>
                <a:cs typeface="Times New Roman" pitchFamily="18" charset="0"/>
              </a:rPr>
              <a:t>системы взаимодействия в сфере ДОД по реализации современных, вариативных </a:t>
            </a:r>
          </a:p>
          <a:p>
            <a:r>
              <a:rPr lang="ru-RU" sz="2000" dirty="0">
                <a:latin typeface="Times New Roman" pitchFamily="18" charset="0"/>
                <a:cs typeface="Times New Roman" pitchFamily="18" charset="0"/>
              </a:rPr>
              <a:t>и востребованных  ДОП для детей различных направленностей, обеспечивающей </a:t>
            </a:r>
          </a:p>
          <a:p>
            <a:r>
              <a:rPr lang="ru-RU" sz="2000" dirty="0">
                <a:latin typeface="Times New Roman" pitchFamily="18" charset="0"/>
                <a:cs typeface="Times New Roman" pitchFamily="18" charset="0"/>
              </a:rPr>
              <a:t>достижение показателей развития системы дополнительного образования детей</a:t>
            </a:r>
          </a:p>
          <a:p>
            <a:r>
              <a:rPr lang="ru-RU" sz="2000" dirty="0">
                <a:latin typeface="Times New Roman" pitchFamily="18" charset="0"/>
                <a:cs typeface="Times New Roman" pitchFamily="18" charset="0"/>
              </a:rPr>
              <a:t>, установленных Указом Президента РФ от 07 мая 2012 года № 599 «О мерах по</a:t>
            </a:r>
          </a:p>
          <a:p>
            <a:r>
              <a:rPr lang="ru-RU" sz="2000" dirty="0">
                <a:latin typeface="Times New Roman" pitchFamily="18" charset="0"/>
                <a:cs typeface="Times New Roman" pitchFamily="18" charset="0"/>
              </a:rPr>
              <a:t> реализации государственной политики в области образования и науки»</a:t>
            </a:r>
          </a:p>
          <a:p>
            <a:r>
              <a:rPr lang="ru-RU" sz="2000" dirty="0">
                <a:latin typeface="Times New Roman" pitchFamily="18" charset="0"/>
                <a:cs typeface="Times New Roman" pitchFamily="18" charset="0"/>
              </a:rPr>
              <a:t> и Приоритетным проектом</a:t>
            </a:r>
          </a:p>
          <a:p>
            <a:endParaRPr lang="ru-RU" dirty="0">
              <a:latin typeface="Calibri" pitchFamily="34" charset="0"/>
            </a:endParaRPr>
          </a:p>
          <a:p>
            <a:endParaRPr lang="ru-RU" dirty="0">
              <a:latin typeface="Calibri" pitchFamily="34" charset="0"/>
            </a:endParaRPr>
          </a:p>
        </p:txBody>
      </p:sp>
      <p:pic>
        <p:nvPicPr>
          <p:cNvPr id="14343" name="Picture 7" descr="http://tl-2.ru/img/kafedra/kafedra_img.png"/>
          <p:cNvPicPr>
            <a:picLocks noChangeAspect="1" noChangeArrowheads="1"/>
          </p:cNvPicPr>
          <p:nvPr/>
        </p:nvPicPr>
        <p:blipFill>
          <a:blip r:embed="rId3" cstate="print"/>
          <a:srcRect/>
          <a:stretch>
            <a:fillRect/>
          </a:stretch>
        </p:blipFill>
        <p:spPr bwMode="auto">
          <a:xfrm>
            <a:off x="857224" y="142852"/>
            <a:ext cx="1401614" cy="12858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15363"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5364"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5365" name="TextBox 7"/>
          <p:cNvSpPr txBox="1">
            <a:spLocks noChangeArrowheads="1"/>
          </p:cNvSpPr>
          <p:nvPr/>
        </p:nvSpPr>
        <p:spPr bwMode="auto">
          <a:xfrm>
            <a:off x="857250" y="714375"/>
            <a:ext cx="7572375" cy="5293757"/>
          </a:xfrm>
          <a:prstGeom prst="rect">
            <a:avLst/>
          </a:prstGeom>
          <a:noFill/>
          <a:ln w="9525">
            <a:noFill/>
            <a:miter lim="800000"/>
            <a:headEnd/>
            <a:tailEnd/>
          </a:ln>
        </p:spPr>
        <p:txBody>
          <a:bodyPr>
            <a:spAutoFit/>
          </a:bodyPr>
          <a:lstStyle/>
          <a:p>
            <a:r>
              <a:rPr lang="ru-RU" sz="2000" dirty="0">
                <a:latin typeface="Times New Roman" pitchFamily="18" charset="0"/>
                <a:cs typeface="Times New Roman" pitchFamily="18" charset="0"/>
              </a:rPr>
              <a:t>Работа по  персонифицированному учету в Ярославском муниципальном районе с 01. 01.2019. </a:t>
            </a:r>
          </a:p>
          <a:p>
            <a:r>
              <a:rPr lang="ru-RU" sz="2000" dirty="0">
                <a:latin typeface="Times New Roman" pitchFamily="18" charset="0"/>
                <a:cs typeface="Times New Roman" pitchFamily="18" charset="0"/>
              </a:rPr>
              <a:t>Проект персонифицированного учета ставит перед собой  две цели:</a:t>
            </a:r>
          </a:p>
          <a:p>
            <a:r>
              <a:rPr lang="ru-RU" sz="2000" dirty="0">
                <a:latin typeface="Times New Roman" pitchFamily="18" charset="0"/>
                <a:cs typeface="Times New Roman" pitchFamily="18" charset="0"/>
              </a:rPr>
              <a:t>- </a:t>
            </a:r>
            <a:r>
              <a:rPr lang="ru-RU" sz="2000" b="1" dirty="0">
                <a:solidFill>
                  <a:schemeClr val="accent2">
                    <a:lumMod val="50000"/>
                  </a:schemeClr>
                </a:solidFill>
                <a:latin typeface="Times New Roman" pitchFamily="18" charset="0"/>
                <a:cs typeface="Times New Roman" pitchFamily="18" charset="0"/>
              </a:rPr>
              <a:t>учет охвата детей</a:t>
            </a:r>
            <a:r>
              <a:rPr lang="ru-RU" sz="2000" dirty="0">
                <a:latin typeface="Times New Roman" pitchFamily="18" charset="0"/>
                <a:cs typeface="Times New Roman" pitchFamily="18" charset="0"/>
              </a:rPr>
              <a:t>, к 2020 году необходимо обеспечить охват не менее 75% детей в возрасте от 5 до 18 лет дополнительными общеобразовательными программами.</a:t>
            </a:r>
          </a:p>
          <a:p>
            <a:r>
              <a:rPr lang="ru-RU" sz="2000" dirty="0">
                <a:latin typeface="Times New Roman" pitchFamily="18" charset="0"/>
                <a:cs typeface="Times New Roman" pitchFamily="18" charset="0"/>
              </a:rPr>
              <a:t>- </a:t>
            </a:r>
            <a:r>
              <a:rPr lang="ru-RU" sz="2000" b="1" dirty="0">
                <a:solidFill>
                  <a:schemeClr val="accent2">
                    <a:lumMod val="50000"/>
                  </a:schemeClr>
                </a:solidFill>
                <a:latin typeface="Times New Roman" pitchFamily="18" charset="0"/>
                <a:cs typeface="Times New Roman" pitchFamily="18" charset="0"/>
              </a:rPr>
              <a:t>персонифицированное финансирование</a:t>
            </a:r>
            <a:r>
              <a:rPr lang="ru-RU" sz="2000" dirty="0">
                <a:latin typeface="Times New Roman" pitchFamily="18" charset="0"/>
                <a:cs typeface="Times New Roman" pitchFamily="18" charset="0"/>
              </a:rPr>
              <a:t>, которое повышает конкуренцию на рынке услуг дополнительного образования детей, так как открывается доступ новых организаций (частных и индивидуальных предпринимателей) к бюджетным средствам на равных условиях с муниципальными учреждениями. Дети получают возможность бесплатно обучаться в любых организациях, в том числе и тех, где ранее родителям приходилось платить свои деньги, при условии вхождения последних в региональный реестр поставщиков услуг дополнительного образования; </a:t>
            </a:r>
          </a:p>
          <a:p>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17411"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7412"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7" name="Прямоугольник 6"/>
          <p:cNvSpPr/>
          <p:nvPr/>
        </p:nvSpPr>
        <p:spPr>
          <a:xfrm>
            <a:off x="928662" y="642918"/>
            <a:ext cx="7346370" cy="1569660"/>
          </a:xfrm>
          <a:prstGeom prst="rect">
            <a:avLst/>
          </a:prstGeom>
          <a:noFill/>
        </p:spPr>
        <p:txBody>
          <a:bodyPr wrap="square" lIns="91440" tIns="45720" rIns="91440" bIns="45720">
            <a:spAutoFit/>
          </a:bodyPr>
          <a:lstStyle/>
          <a:p>
            <a:pPr algn="ctr"/>
            <a:r>
              <a:rPr lang="ru-RU" sz="32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Arial Narrow" pitchFamily="34" charset="0"/>
              </a:rPr>
              <a:t>Что такое сертификат </a:t>
            </a:r>
          </a:p>
          <a:p>
            <a:pPr algn="ctr"/>
            <a:r>
              <a:rPr lang="ru-RU" sz="3200" b="1"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Arial Narrow" pitchFamily="34" charset="0"/>
              </a:rPr>
              <a:t>дополнительного образования?</a:t>
            </a:r>
          </a:p>
          <a:p>
            <a:pPr algn="ctr"/>
            <a:endParaRPr lang="ru-RU" sz="3200"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endParaRPr>
          </a:p>
        </p:txBody>
      </p:sp>
      <p:pic>
        <p:nvPicPr>
          <p:cNvPr id="17415" name="Picture 7" descr="http://www.ugrapro.ru/wp-content/uploads/2017/11/75434.png"/>
          <p:cNvPicPr>
            <a:picLocks noChangeAspect="1" noChangeArrowheads="1"/>
          </p:cNvPicPr>
          <p:nvPr/>
        </p:nvPicPr>
        <p:blipFill>
          <a:blip r:embed="rId3" cstate="print"/>
          <a:srcRect/>
          <a:stretch>
            <a:fillRect/>
          </a:stretch>
        </p:blipFill>
        <p:spPr bwMode="auto">
          <a:xfrm>
            <a:off x="1214414" y="2285992"/>
            <a:ext cx="6810375" cy="3171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blinds(horizontal)">
                                      <p:cBhvr>
                                        <p:cTn id="10"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16387"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6388"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6389" name="TextBox 7"/>
          <p:cNvSpPr txBox="1">
            <a:spLocks noChangeArrowheads="1"/>
          </p:cNvSpPr>
          <p:nvPr/>
        </p:nvSpPr>
        <p:spPr bwMode="auto">
          <a:xfrm>
            <a:off x="785786" y="4929198"/>
            <a:ext cx="7572375" cy="1631216"/>
          </a:xfrm>
          <a:prstGeom prst="rect">
            <a:avLst/>
          </a:prstGeom>
          <a:noFill/>
          <a:ln w="9525">
            <a:noFill/>
            <a:miter lim="800000"/>
            <a:headEnd/>
            <a:tailEnd/>
          </a:ln>
        </p:spPr>
        <p:txBody>
          <a:bodyPr>
            <a:spAutoFit/>
          </a:bodyPr>
          <a:lstStyle/>
          <a:p>
            <a:r>
              <a:rPr lang="ru-RU" sz="2000" dirty="0">
                <a:latin typeface="Times New Roman" pitchFamily="18" charset="0"/>
                <a:cs typeface="Times New Roman" pitchFamily="18" charset="0"/>
              </a:rPr>
              <a:t>Проект вводится поэтапно: </a:t>
            </a:r>
            <a:r>
              <a:rPr lang="ru-RU" sz="2000" b="1" dirty="0">
                <a:solidFill>
                  <a:schemeClr val="accent2">
                    <a:lumMod val="50000"/>
                  </a:schemeClr>
                </a:solidFill>
                <a:latin typeface="Times New Roman" pitchFamily="18" charset="0"/>
                <a:cs typeface="Times New Roman" pitchFamily="18" charset="0"/>
              </a:rPr>
              <a:t>на первом этапе сертификатами персонифицированного финансирования будут охвачены 10% от общего количества детей Ярославского муниципального района в возрасте от 5 до 18 лет.</a:t>
            </a:r>
          </a:p>
          <a:p>
            <a:endParaRPr lang="ru-RU" sz="2000" dirty="0">
              <a:latin typeface="Times New Roman" pitchFamily="18" charset="0"/>
              <a:cs typeface="Times New Roman" pitchFamily="18" charset="0"/>
            </a:endParaRPr>
          </a:p>
        </p:txBody>
      </p:sp>
      <p:sp>
        <p:nvSpPr>
          <p:cNvPr id="6" name="TextBox 7"/>
          <p:cNvSpPr txBox="1">
            <a:spLocks noChangeArrowheads="1"/>
          </p:cNvSpPr>
          <p:nvPr/>
        </p:nvSpPr>
        <p:spPr bwMode="auto">
          <a:xfrm>
            <a:off x="714348" y="214291"/>
            <a:ext cx="7572375" cy="4893647"/>
          </a:xfrm>
          <a:prstGeom prst="rect">
            <a:avLst/>
          </a:prstGeom>
          <a:noFill/>
          <a:ln w="9525">
            <a:noFill/>
            <a:miter lim="800000"/>
            <a:headEnd/>
            <a:tailEnd/>
          </a:ln>
        </p:spPr>
        <p:txBody>
          <a:bodyPr wrap="square">
            <a:spAutoFit/>
          </a:bodyPr>
          <a:lstStyle/>
          <a:p>
            <a:endParaRPr lang="ru-RU" dirty="0">
              <a:latin typeface="Calibri" pitchFamily="34" charset="0"/>
            </a:endParaRPr>
          </a:p>
          <a:p>
            <a:endParaRPr lang="ru-RU" dirty="0">
              <a:latin typeface="Calibri" pitchFamily="34" charset="0"/>
            </a:endParaRPr>
          </a:p>
          <a:p>
            <a:r>
              <a:rPr lang="ru-RU" sz="2000" b="1" dirty="0">
                <a:solidFill>
                  <a:schemeClr val="accent2">
                    <a:lumMod val="50000"/>
                  </a:schemeClr>
                </a:solidFill>
                <a:latin typeface="Times New Roman" pitchFamily="18" charset="0"/>
                <a:cs typeface="Times New Roman" pitchFamily="18" charset="0"/>
              </a:rPr>
              <a:t>Сертификат дополнительного образования </a:t>
            </a:r>
            <a:r>
              <a:rPr lang="ru-RU" sz="2000" dirty="0">
                <a:latin typeface="Times New Roman" pitchFamily="18" charset="0"/>
                <a:cs typeface="Times New Roman" pitchFamily="18" charset="0"/>
              </a:rPr>
              <a:t>– это официальное подтверждение возможности ребенка обучаться в кружках и секциях дополнительного образования за счет средств государства. Сам сертификат не материален и важным является лишь то, что ребенок внесен в специальный реестр. Нахождение ребенка в реестре является сигналом для государства, что надо платить за его  образование. То есть сертификат – это, по сути, инструмент реализации «права» детей на получение бесплатного образования.</a:t>
            </a:r>
          </a:p>
          <a:p>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Сертификат не нужно будет получать каждый учебный год, он будет выдаваться единожды и действовать до достижения ребёнком 18 лет.</a:t>
            </a:r>
          </a:p>
          <a:p>
            <a:endParaRPr lang="ru-RU" dirty="0">
              <a:latin typeface="Calibri" pitchFamily="34" charset="0"/>
            </a:endParaRPr>
          </a:p>
          <a:p>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18435"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8436"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8437" name="TextBox 7"/>
          <p:cNvSpPr txBox="1">
            <a:spLocks noChangeArrowheads="1"/>
          </p:cNvSpPr>
          <p:nvPr/>
        </p:nvSpPr>
        <p:spPr bwMode="auto">
          <a:xfrm>
            <a:off x="857250" y="714375"/>
            <a:ext cx="7572375" cy="5878532"/>
          </a:xfrm>
          <a:prstGeom prst="rect">
            <a:avLst/>
          </a:prstGeom>
          <a:noFill/>
          <a:ln w="9525">
            <a:noFill/>
            <a:miter lim="800000"/>
            <a:headEnd/>
            <a:tailEnd/>
          </a:ln>
        </p:spPr>
        <p:txBody>
          <a:bodyPr>
            <a:spAutoFit/>
          </a:bodyPr>
          <a:lstStyle/>
          <a:p>
            <a:pPr algn="just"/>
            <a:r>
              <a:rPr lang="ru-RU" sz="2000" dirty="0">
                <a:latin typeface="Times New Roman" pitchFamily="18" charset="0"/>
                <a:cs typeface="Times New Roman" pitchFamily="18" charset="0"/>
              </a:rPr>
              <a:t> </a:t>
            </a:r>
            <a:r>
              <a:rPr lang="ru-RU" sz="2000" b="1" dirty="0">
                <a:solidFill>
                  <a:schemeClr val="accent2">
                    <a:lumMod val="50000"/>
                  </a:schemeClr>
                </a:solidFill>
                <a:latin typeface="Times New Roman" pitchFamily="18" charset="0"/>
                <a:cs typeface="Times New Roman" pitchFamily="18" charset="0"/>
              </a:rPr>
              <a:t>Средства на сертификате </a:t>
            </a:r>
            <a:r>
              <a:rPr lang="ru-RU" sz="2000" dirty="0">
                <a:latin typeface="Times New Roman" pitchFamily="18" charset="0"/>
                <a:cs typeface="Times New Roman" pitchFamily="18" charset="0"/>
              </a:rPr>
              <a:t>персонифицированного финансирования  будут ежегодно пополняться. В зависимости от стоимости образовательной программы сертификат можно будет направить на обучение по одной или нескольким программам. У каждого ребёнка (семьи) </a:t>
            </a:r>
            <a:r>
              <a:rPr lang="ru-RU" sz="2000" b="1" dirty="0">
                <a:solidFill>
                  <a:schemeClr val="accent2">
                    <a:lumMod val="50000"/>
                  </a:schemeClr>
                </a:solidFill>
                <a:latin typeface="Times New Roman" pitchFamily="18" charset="0"/>
                <a:cs typeface="Times New Roman" pitchFamily="18" charset="0"/>
              </a:rPr>
              <a:t>будет открыт свой личный кабинет </a:t>
            </a:r>
            <a:r>
              <a:rPr lang="ru-RU" sz="2000" dirty="0">
                <a:latin typeface="Times New Roman" pitchFamily="18" charset="0"/>
                <a:cs typeface="Times New Roman" pitchFamily="18" charset="0"/>
              </a:rPr>
              <a:t>в электронной информационной системе, в которой можно будет выбирать детские творческие объединения и секции в специальном навигаторе, осуществлять запись на программы, отслеживать получение услуги и списывание средств с сертификата, оценивать образовательную программу и многое другое. Используя сертификат, ребенок (его родители) может самостоятельно формировать свою образовательную траекторию. После выбора программы на ее оплату направляется часть средств сертификата, далее ребенок использует остаток для выбора другой программы. Оплата (вернее даже доплата) за счет средств родителя предполагается только, если остаток на сертификате меньше стоимости программы и только в объеме разницы стоимости.</a:t>
            </a:r>
          </a:p>
          <a:p>
            <a:endParaRPr lang="ru-RU" dirty="0">
              <a:latin typeface="Calibri" pitchFamily="34" charset="0"/>
            </a:endParaRPr>
          </a:p>
          <a:p>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20483"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20484"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20485" name="TextBox 8"/>
          <p:cNvSpPr txBox="1">
            <a:spLocks noChangeArrowheads="1"/>
          </p:cNvSpPr>
          <p:nvPr/>
        </p:nvSpPr>
        <p:spPr bwMode="auto">
          <a:xfrm>
            <a:off x="1500166" y="785794"/>
            <a:ext cx="6529160" cy="1200329"/>
          </a:xfrm>
          <a:prstGeom prst="rect">
            <a:avLst/>
          </a:prstGeom>
          <a:noFill/>
          <a:ln w="9525">
            <a:noFill/>
            <a:miter lim="800000"/>
            <a:headEnd/>
            <a:tailEnd/>
          </a:ln>
        </p:spPr>
        <p:txBody>
          <a:bodyPr wrap="square">
            <a:spAutoFit/>
          </a:bodyPr>
          <a:lstStyle/>
          <a:p>
            <a:pPr algn="ctr"/>
            <a:r>
              <a:rPr lang="ru-RU" sz="2400" b="1" dirty="0">
                <a:latin typeface="Times New Roman" pitchFamily="18" charset="0"/>
                <a:cs typeface="Times New Roman" pitchFamily="18" charset="0"/>
              </a:rPr>
              <a:t>928 сертификатов </a:t>
            </a:r>
            <a:r>
              <a:rPr lang="ru-RU" sz="2400" b="1" dirty="0" smtClean="0">
                <a:latin typeface="Times New Roman" pitchFamily="18" charset="0"/>
                <a:cs typeface="Times New Roman" pitchFamily="18" charset="0"/>
              </a:rPr>
              <a:t>ПФДО в Ярославском</a:t>
            </a:r>
          </a:p>
          <a:p>
            <a:pPr algn="ctr"/>
            <a:endParaRPr lang="ru-RU" sz="2400" b="1" dirty="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 муниципальном районе</a:t>
            </a:r>
            <a:endParaRPr lang="ru-RU" sz="2400" b="1" dirty="0">
              <a:latin typeface="Times New Roman" pitchFamily="18" charset="0"/>
              <a:cs typeface="Times New Roman" pitchFamily="18" charset="0"/>
            </a:endParaRPr>
          </a:p>
        </p:txBody>
      </p:sp>
      <p:pic>
        <p:nvPicPr>
          <p:cNvPr id="6" name="Picture 7" descr="http://www.ugrapro.ru/wp-content/uploads/2017/11/75434.png"/>
          <p:cNvPicPr>
            <a:picLocks noChangeAspect="1" noChangeArrowheads="1"/>
          </p:cNvPicPr>
          <p:nvPr/>
        </p:nvPicPr>
        <p:blipFill>
          <a:blip r:embed="rId3" cstate="print"/>
          <a:srcRect/>
          <a:stretch>
            <a:fillRect/>
          </a:stretch>
        </p:blipFill>
        <p:spPr bwMode="auto">
          <a:xfrm>
            <a:off x="1214414" y="2285992"/>
            <a:ext cx="6810375" cy="3171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19459"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9460"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9461" name="TextBox 7"/>
          <p:cNvSpPr txBox="1">
            <a:spLocks noChangeArrowheads="1"/>
          </p:cNvSpPr>
          <p:nvPr/>
        </p:nvSpPr>
        <p:spPr bwMode="auto">
          <a:xfrm>
            <a:off x="857250" y="714375"/>
            <a:ext cx="7572375" cy="400110"/>
          </a:xfrm>
          <a:prstGeom prst="rect">
            <a:avLst/>
          </a:prstGeom>
          <a:noFill/>
          <a:ln w="9525">
            <a:noFill/>
            <a:miter lim="800000"/>
            <a:headEnd/>
            <a:tailEnd/>
          </a:ln>
        </p:spPr>
        <p:txBody>
          <a:bodyPr>
            <a:spAutoFit/>
          </a:bodyPr>
          <a:lstStyle/>
          <a:p>
            <a:pPr algn="ctr"/>
            <a:r>
              <a:rPr lang="ru-RU" sz="2000" b="1" dirty="0">
                <a:latin typeface="Arial Narrow" pitchFamily="34" charset="0"/>
              </a:rPr>
              <a:t> Сроки реализации проекта в Ярославском муниципальном районе</a:t>
            </a:r>
          </a:p>
        </p:txBody>
      </p:sp>
      <p:sp>
        <p:nvSpPr>
          <p:cNvPr id="6" name="Скругленный прямоугольник 5"/>
          <p:cNvSpPr/>
          <p:nvPr/>
        </p:nvSpPr>
        <p:spPr>
          <a:xfrm>
            <a:off x="714348" y="1428736"/>
            <a:ext cx="7786742" cy="1571636"/>
          </a:xfrm>
          <a:prstGeom prst="roundRect">
            <a:avLst/>
          </a:prstGeom>
          <a:solidFill>
            <a:schemeClr val="tx2">
              <a:lumMod val="20000"/>
              <a:lumOff val="80000"/>
            </a:schemeClr>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2">
                    <a:lumMod val="50000"/>
                  </a:schemeClr>
                </a:solidFill>
              </a:rPr>
              <a:t>Информационная кампания с 01.2019 по 01.03.2019</a:t>
            </a:r>
          </a:p>
        </p:txBody>
      </p:sp>
      <p:sp>
        <p:nvSpPr>
          <p:cNvPr id="12" name="Скругленный прямоугольник 11"/>
          <p:cNvSpPr/>
          <p:nvPr/>
        </p:nvSpPr>
        <p:spPr>
          <a:xfrm>
            <a:off x="714348" y="4857760"/>
            <a:ext cx="7786742" cy="1571636"/>
          </a:xfrm>
          <a:prstGeom prst="roundRect">
            <a:avLst/>
          </a:prstGeom>
          <a:solidFill>
            <a:schemeClr val="tx2">
              <a:lumMod val="20000"/>
              <a:lumOff val="80000"/>
            </a:schemeClr>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2">
                    <a:lumMod val="50000"/>
                  </a:schemeClr>
                </a:solidFill>
              </a:rPr>
              <a:t>выдача сертификатов персонифицированного финансирования с 01. 03. 2019 по 01. 09. 2019 </a:t>
            </a:r>
          </a:p>
        </p:txBody>
      </p:sp>
      <p:sp>
        <p:nvSpPr>
          <p:cNvPr id="13" name="Скругленный прямоугольник 12"/>
          <p:cNvSpPr/>
          <p:nvPr/>
        </p:nvSpPr>
        <p:spPr>
          <a:xfrm>
            <a:off x="714348" y="3143248"/>
            <a:ext cx="7786742" cy="1571636"/>
          </a:xfrm>
          <a:prstGeom prst="roundRect">
            <a:avLst/>
          </a:prstGeom>
          <a:solidFill>
            <a:schemeClr val="tx2">
              <a:lumMod val="20000"/>
              <a:lumOff val="80000"/>
            </a:schemeClr>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2">
                    <a:lumMod val="50000"/>
                  </a:schemeClr>
                </a:solidFill>
              </a:rPr>
              <a:t>Предоставление детям сертификатов </a:t>
            </a:r>
            <a:r>
              <a:rPr lang="ru-RU" b="1" i="1" dirty="0">
                <a:solidFill>
                  <a:schemeClr val="tx2">
                    <a:lumMod val="50000"/>
                  </a:schemeClr>
                </a:solidFill>
              </a:rPr>
              <a:t>учета дополнительного образования</a:t>
            </a:r>
            <a:r>
              <a:rPr lang="ru-RU" b="1" dirty="0">
                <a:solidFill>
                  <a:schemeClr val="tx2">
                    <a:lumMod val="50000"/>
                  </a:schemeClr>
                </a:solidFill>
              </a:rPr>
              <a:t> с 1 марта 2019  и до 1 сентября 2019</a:t>
            </a:r>
          </a:p>
          <a:p>
            <a:pPr algn="ctr" fontAlgn="auto">
              <a:spcBef>
                <a:spcPts val="0"/>
              </a:spcBef>
              <a:spcAft>
                <a:spcPts val="0"/>
              </a:spcAft>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3075"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3076"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6" name="Прямоугольник 5"/>
          <p:cNvSpPr/>
          <p:nvPr/>
        </p:nvSpPr>
        <p:spPr>
          <a:xfrm>
            <a:off x="1357290" y="1928802"/>
            <a:ext cx="6357982" cy="2308324"/>
          </a:xfrm>
          <a:prstGeom prst="rect">
            <a:avLst/>
          </a:prstGeom>
          <a:noFill/>
          <a:ln w="28575">
            <a:noFill/>
          </a:ln>
        </p:spPr>
        <p:txBody>
          <a:bodyPr>
            <a:spAutoFit/>
          </a:bodyPr>
          <a:lstStyle/>
          <a:p>
            <a:pPr algn="ctr" fontAlgn="auto">
              <a:spcBef>
                <a:spcPts val="0"/>
              </a:spcBef>
              <a:spcAft>
                <a:spcPts val="0"/>
              </a:spcAft>
              <a:defRPr/>
            </a:pPr>
            <a:r>
              <a:rPr lang="ru-RU"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ЧТО ТАКОЕ ПФДО?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1" nodeType="click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21507"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21508"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grpSp>
        <p:nvGrpSpPr>
          <p:cNvPr id="21509" name="Группа 5"/>
          <p:cNvGrpSpPr>
            <a:grpSpLocks/>
          </p:cNvGrpSpPr>
          <p:nvPr/>
        </p:nvGrpSpPr>
        <p:grpSpPr bwMode="auto">
          <a:xfrm>
            <a:off x="500063" y="214313"/>
            <a:ext cx="8001000" cy="1214437"/>
            <a:chOff x="3998036" y="2846156"/>
            <a:chExt cx="3633731" cy="2180239"/>
          </a:xfrm>
        </p:grpSpPr>
        <p:sp>
          <p:nvSpPr>
            <p:cNvPr id="7" name="Прямоугольник 6"/>
            <p:cNvSpPr/>
            <p:nvPr/>
          </p:nvSpPr>
          <p:spPr>
            <a:xfrm>
              <a:off x="3998036" y="2846156"/>
              <a:ext cx="3633731" cy="2180239"/>
            </a:xfrm>
            <a:prstGeom prst="rect">
              <a:avLst/>
            </a:prstGeom>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8" name="Прямоугольник 7"/>
            <p:cNvSpPr/>
            <p:nvPr/>
          </p:nvSpPr>
          <p:spPr>
            <a:xfrm>
              <a:off x="3998036" y="2846156"/>
              <a:ext cx="3633731" cy="218023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p>
              <a:pPr algn="ctr" defTabSz="1244600">
                <a:lnSpc>
                  <a:spcPct val="90000"/>
                </a:lnSpc>
                <a:spcAft>
                  <a:spcPct val="35000"/>
                </a:spcAft>
              </a:pPr>
              <a:r>
                <a:rPr lang="ru-RU" sz="2800">
                  <a:solidFill>
                    <a:srgbClr val="FFFFFF"/>
                  </a:solidFill>
                  <a:latin typeface="Verdana" pitchFamily="34" charset="0"/>
                  <a:ea typeface="Verdana" pitchFamily="34" charset="0"/>
                  <a:cs typeface="Verdana" pitchFamily="34" charset="0"/>
                </a:rPr>
                <a:t>Информационное сопровождение проекта</a:t>
              </a:r>
            </a:p>
          </p:txBody>
        </p:sp>
      </p:grpSp>
      <p:sp>
        <p:nvSpPr>
          <p:cNvPr id="10" name="Объект 2"/>
          <p:cNvSpPr txBox="1">
            <a:spLocks/>
          </p:cNvSpPr>
          <p:nvPr/>
        </p:nvSpPr>
        <p:spPr>
          <a:xfrm>
            <a:off x="642938" y="1857375"/>
            <a:ext cx="7929562" cy="4238625"/>
          </a:xfrm>
          <a:prstGeom prst="rect">
            <a:avLst/>
          </a:prstGeom>
        </p:spPr>
        <p:txBody>
          <a:bodyPr>
            <a:normAutofit fontScale="92500" lnSpcReduction="10000"/>
          </a:bodyPr>
          <a:lstStyle/>
          <a:p>
            <a:pPr algn="just" fontAlgn="auto">
              <a:spcBef>
                <a:spcPct val="20000"/>
              </a:spcBef>
              <a:spcAft>
                <a:spcPts val="0"/>
              </a:spcAft>
              <a:buFont typeface="Arial" pitchFamily="34" charset="0"/>
              <a:buNone/>
              <a:defRPr/>
            </a:pPr>
            <a:r>
              <a:rPr lang="ru-RU" sz="3200" dirty="0">
                <a:solidFill>
                  <a:schemeClr val="tx2">
                    <a:lumMod val="50000"/>
                  </a:schemeClr>
                </a:solidFill>
                <a:latin typeface="+mn-lt"/>
                <a:cs typeface="+mn-cs"/>
              </a:rPr>
              <a:t>- Публикации в местных СМИ ;</a:t>
            </a:r>
          </a:p>
          <a:p>
            <a:pPr algn="just" fontAlgn="auto">
              <a:spcBef>
                <a:spcPct val="20000"/>
              </a:spcBef>
              <a:spcAft>
                <a:spcPts val="0"/>
              </a:spcAft>
              <a:buFont typeface="Arial" pitchFamily="34" charset="0"/>
              <a:buNone/>
              <a:defRPr/>
            </a:pPr>
            <a:r>
              <a:rPr lang="ru-RU" sz="3200" dirty="0">
                <a:solidFill>
                  <a:schemeClr val="tx2">
                    <a:lumMod val="50000"/>
                  </a:schemeClr>
                </a:solidFill>
                <a:latin typeface="+mn-lt"/>
                <a:cs typeface="+mn-cs"/>
              </a:rPr>
              <a:t>- Проведение родительских собраний (изменения в процедуре зачисления детей на программы ДО);</a:t>
            </a:r>
          </a:p>
          <a:p>
            <a:pPr algn="just" fontAlgn="auto">
              <a:spcBef>
                <a:spcPct val="20000"/>
              </a:spcBef>
              <a:spcAft>
                <a:spcPts val="0"/>
              </a:spcAft>
              <a:buFontTx/>
              <a:buChar char="-"/>
              <a:defRPr/>
            </a:pPr>
            <a:r>
              <a:rPr lang="ru-RU" sz="3200" dirty="0">
                <a:solidFill>
                  <a:schemeClr val="tx2">
                    <a:lumMod val="50000"/>
                  </a:schemeClr>
                </a:solidFill>
                <a:latin typeface="+mn-lt"/>
                <a:cs typeface="+mn-cs"/>
              </a:rPr>
              <a:t>Размещение информации на сайте управления образования Администрации ЯМР, МОЦ, образовательных организаций</a:t>
            </a:r>
          </a:p>
          <a:p>
            <a:pPr algn="just" fontAlgn="auto">
              <a:spcBef>
                <a:spcPct val="20000"/>
              </a:spcBef>
              <a:spcAft>
                <a:spcPts val="0"/>
              </a:spcAft>
              <a:buFontTx/>
              <a:buChar char="-"/>
              <a:defRPr/>
            </a:pPr>
            <a:r>
              <a:rPr lang="ru-RU" sz="3200" dirty="0">
                <a:solidFill>
                  <a:schemeClr val="tx2">
                    <a:lumMod val="50000"/>
                  </a:schemeClr>
                </a:solidFill>
                <a:latin typeface="+mn-lt"/>
                <a:cs typeface="+mn-cs"/>
              </a:rPr>
              <a:t>Листовки, памятки и буклеты для родителей</a:t>
            </a:r>
          </a:p>
          <a:p>
            <a:pPr algn="just" fontAlgn="auto">
              <a:spcBef>
                <a:spcPct val="20000"/>
              </a:spcBef>
              <a:spcAft>
                <a:spcPts val="0"/>
              </a:spcAft>
              <a:buFontTx/>
              <a:buChar char="-"/>
              <a:defRPr/>
            </a:pPr>
            <a:r>
              <a:rPr lang="ru-RU" sz="3200" dirty="0">
                <a:solidFill>
                  <a:schemeClr val="tx2">
                    <a:lumMod val="50000"/>
                  </a:schemeClr>
                </a:solidFill>
                <a:latin typeface="+mn-lt"/>
                <a:cs typeface="+mn-cs"/>
              </a:rPr>
              <a:t> </a:t>
            </a:r>
          </a:p>
          <a:p>
            <a:pPr algn="just" fontAlgn="auto">
              <a:spcBef>
                <a:spcPct val="20000"/>
              </a:spcBef>
              <a:spcAft>
                <a:spcPts val="0"/>
              </a:spcAft>
              <a:buFont typeface="Arial" pitchFamily="34" charset="0"/>
              <a:buNone/>
              <a:defRPr/>
            </a:pPr>
            <a:endParaRPr lang="ru-RU" sz="3200" dirty="0">
              <a:solidFill>
                <a:schemeClr val="tx1">
                  <a:tint val="75000"/>
                </a:schemeClr>
              </a:solidFill>
              <a:latin typeface="+mn-lt"/>
              <a:cs typeface="+mn-cs"/>
            </a:endParaRPr>
          </a:p>
          <a:p>
            <a:pPr algn="just" fontAlgn="auto">
              <a:spcBef>
                <a:spcPct val="20000"/>
              </a:spcBef>
              <a:spcAft>
                <a:spcPts val="0"/>
              </a:spcAft>
              <a:buFont typeface="Arial" pitchFamily="34" charset="0"/>
              <a:buNone/>
              <a:defRPr/>
            </a:pPr>
            <a:endParaRPr lang="ru-RU" sz="3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22531"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22532"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9" name="Объект 2"/>
          <p:cNvSpPr txBox="1">
            <a:spLocks/>
          </p:cNvSpPr>
          <p:nvPr/>
        </p:nvSpPr>
        <p:spPr>
          <a:xfrm>
            <a:off x="3286125" y="714375"/>
            <a:ext cx="5346700" cy="2041525"/>
          </a:xfrm>
          <a:prstGeom prst="rect">
            <a:avLst/>
          </a:prstGeom>
        </p:spPr>
        <p:txBody>
          <a:bodyPr>
            <a:normAutofit lnSpcReduction="10000"/>
          </a:bodyPr>
          <a:lstStyle/>
          <a:p>
            <a:pPr algn="just" fontAlgn="auto">
              <a:spcBef>
                <a:spcPct val="20000"/>
              </a:spcBef>
              <a:spcAft>
                <a:spcPts val="0"/>
              </a:spcAft>
              <a:buFont typeface="Arial" pitchFamily="34" charset="0"/>
              <a:buNone/>
              <a:defRPr/>
            </a:pPr>
            <a:r>
              <a:rPr lang="ru-RU" sz="3200" dirty="0">
                <a:solidFill>
                  <a:schemeClr val="tx2">
                    <a:lumMod val="50000"/>
                  </a:schemeClr>
                </a:solidFill>
                <a:latin typeface="+mn-lt"/>
                <a:cs typeface="+mn-cs"/>
              </a:rPr>
              <a:t>Официальный сайт Института развития образования - </a:t>
            </a:r>
            <a:r>
              <a:rPr lang="en-US" sz="3200" dirty="0">
                <a:solidFill>
                  <a:schemeClr val="tx2">
                    <a:lumMod val="50000"/>
                  </a:schemeClr>
                </a:solidFill>
                <a:latin typeface="+mn-lt"/>
                <a:cs typeface="+mn-cs"/>
                <a:hlinkClick r:id="rId3"/>
              </a:rPr>
              <a:t>http://www.iro.yar.ru/index.php?id=1033</a:t>
            </a:r>
            <a:r>
              <a:rPr lang="ru-RU" sz="3200" dirty="0">
                <a:solidFill>
                  <a:schemeClr val="tx2">
                    <a:lumMod val="50000"/>
                  </a:schemeClr>
                </a:solidFill>
                <a:latin typeface="+mn-lt"/>
                <a:cs typeface="+mn-cs"/>
              </a:rPr>
              <a:t> </a:t>
            </a:r>
          </a:p>
          <a:p>
            <a:pPr algn="just" fontAlgn="auto">
              <a:spcBef>
                <a:spcPct val="20000"/>
              </a:spcBef>
              <a:spcAft>
                <a:spcPts val="0"/>
              </a:spcAft>
              <a:buFont typeface="Arial" pitchFamily="34" charset="0"/>
              <a:buNone/>
              <a:defRPr/>
            </a:pPr>
            <a:endParaRPr lang="en-US" sz="3200" dirty="0">
              <a:solidFill>
                <a:schemeClr val="tx1">
                  <a:tint val="75000"/>
                </a:schemeClr>
              </a:solidFill>
              <a:latin typeface="+mn-lt"/>
              <a:cs typeface="+mn-cs"/>
            </a:endParaRPr>
          </a:p>
          <a:p>
            <a:pPr algn="just" fontAlgn="auto">
              <a:spcBef>
                <a:spcPct val="20000"/>
              </a:spcBef>
              <a:spcAft>
                <a:spcPts val="0"/>
              </a:spcAft>
              <a:buFont typeface="Arial" pitchFamily="34" charset="0"/>
              <a:buNone/>
              <a:defRPr/>
            </a:pPr>
            <a:endParaRPr lang="ru-RU" sz="3200" dirty="0">
              <a:solidFill>
                <a:schemeClr val="tx1">
                  <a:tint val="75000"/>
                </a:schemeClr>
              </a:solidFill>
              <a:latin typeface="+mn-lt"/>
              <a:cs typeface="+mn-cs"/>
            </a:endParaRPr>
          </a:p>
          <a:p>
            <a:pPr algn="just" fontAlgn="auto">
              <a:spcBef>
                <a:spcPct val="20000"/>
              </a:spcBef>
              <a:spcAft>
                <a:spcPts val="0"/>
              </a:spcAft>
              <a:buFont typeface="Arial" pitchFamily="34" charset="0"/>
              <a:buNone/>
              <a:defRPr/>
            </a:pPr>
            <a:endParaRPr lang="ru-RU" sz="3200" dirty="0">
              <a:solidFill>
                <a:schemeClr val="tx1">
                  <a:tint val="75000"/>
                </a:schemeClr>
              </a:solidFill>
              <a:latin typeface="+mn-lt"/>
              <a:cs typeface="+mn-cs"/>
            </a:endParaRPr>
          </a:p>
          <a:p>
            <a:pPr algn="just" fontAlgn="auto">
              <a:spcBef>
                <a:spcPct val="20000"/>
              </a:spcBef>
              <a:spcAft>
                <a:spcPts val="0"/>
              </a:spcAft>
              <a:buFont typeface="Arial" pitchFamily="34" charset="0"/>
              <a:buNone/>
              <a:defRPr/>
            </a:pPr>
            <a:endParaRPr lang="ru-RU" sz="3200" dirty="0">
              <a:solidFill>
                <a:schemeClr val="tx1">
                  <a:tint val="75000"/>
                </a:schemeClr>
              </a:solidFill>
              <a:latin typeface="+mn-lt"/>
              <a:cs typeface="+mn-cs"/>
            </a:endParaRPr>
          </a:p>
          <a:p>
            <a:pPr algn="just" fontAlgn="auto">
              <a:spcBef>
                <a:spcPct val="20000"/>
              </a:spcBef>
              <a:spcAft>
                <a:spcPts val="0"/>
              </a:spcAft>
              <a:buFont typeface="Arial" pitchFamily="34" charset="0"/>
              <a:buNone/>
              <a:defRPr/>
            </a:pPr>
            <a:endParaRPr lang="en-US" sz="3200" dirty="0">
              <a:solidFill>
                <a:schemeClr val="tx1">
                  <a:tint val="75000"/>
                </a:schemeClr>
              </a:solidFill>
              <a:latin typeface="+mn-lt"/>
              <a:cs typeface="+mn-cs"/>
            </a:endParaRPr>
          </a:p>
          <a:p>
            <a:pPr algn="just" fontAlgn="auto">
              <a:spcBef>
                <a:spcPct val="20000"/>
              </a:spcBef>
              <a:spcAft>
                <a:spcPts val="0"/>
              </a:spcAft>
              <a:buFont typeface="Arial" pitchFamily="34" charset="0"/>
              <a:buNone/>
              <a:defRPr/>
            </a:pPr>
            <a:endParaRPr lang="ru-RU" sz="3200" dirty="0">
              <a:solidFill>
                <a:schemeClr val="tx1">
                  <a:tint val="75000"/>
                </a:schemeClr>
              </a:solidFill>
              <a:latin typeface="+mn-lt"/>
              <a:cs typeface="+mn-cs"/>
            </a:endParaRPr>
          </a:p>
        </p:txBody>
      </p:sp>
      <p:pic>
        <p:nvPicPr>
          <p:cNvPr id="22534" name="Рисунок 10"/>
          <p:cNvPicPr>
            <a:picLocks noChangeAspect="1" noChangeArrowheads="1"/>
          </p:cNvPicPr>
          <p:nvPr/>
        </p:nvPicPr>
        <p:blipFill>
          <a:blip r:embed="rId4" cstate="print"/>
          <a:srcRect l="25533" t="6406" r="26801" b="30637"/>
          <a:stretch>
            <a:fillRect/>
          </a:stretch>
        </p:blipFill>
        <p:spPr bwMode="auto">
          <a:xfrm>
            <a:off x="928688" y="714375"/>
            <a:ext cx="1962150" cy="1804988"/>
          </a:xfrm>
          <a:prstGeom prst="rect">
            <a:avLst/>
          </a:prstGeom>
          <a:noFill/>
          <a:ln w="9525">
            <a:noFill/>
            <a:miter lim="800000"/>
            <a:headEnd/>
            <a:tailEnd/>
          </a:ln>
        </p:spPr>
      </p:pic>
      <p:sp>
        <p:nvSpPr>
          <p:cNvPr id="22535" name="Прямоугольник 11"/>
          <p:cNvSpPr>
            <a:spLocks noChangeArrowheads="1"/>
          </p:cNvSpPr>
          <p:nvPr/>
        </p:nvSpPr>
        <p:spPr bwMode="auto">
          <a:xfrm>
            <a:off x="642938" y="2828925"/>
            <a:ext cx="7929562" cy="923925"/>
          </a:xfrm>
          <a:prstGeom prst="rect">
            <a:avLst/>
          </a:prstGeom>
          <a:noFill/>
          <a:ln w="9525">
            <a:noFill/>
            <a:miter lim="800000"/>
            <a:headEnd/>
            <a:tailEnd/>
          </a:ln>
        </p:spPr>
        <p:txBody>
          <a:bodyPr>
            <a:spAutoFit/>
          </a:bodyPr>
          <a:lstStyle/>
          <a:p>
            <a:pPr algn="just"/>
            <a:r>
              <a:rPr lang="ru-RU">
                <a:latin typeface="Calibri" pitchFamily="34" charset="0"/>
              </a:rPr>
              <a:t>Портал сопровождения внедрения системы персонифицированного финансирования дополнительного образования детей</a:t>
            </a:r>
          </a:p>
          <a:p>
            <a:pPr algn="just"/>
            <a:r>
              <a:rPr lang="en-US">
                <a:latin typeface="Calibri" pitchFamily="34" charset="0"/>
                <a:hlinkClick r:id="rId5"/>
              </a:rPr>
              <a:t>https://help.pfdo.ru</a:t>
            </a:r>
            <a:r>
              <a:rPr lang="ru-RU">
                <a:latin typeface="Calibri"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23555"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23556"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23557" name="Прямоугольник 7"/>
          <p:cNvSpPr>
            <a:spLocks noChangeArrowheads="1"/>
          </p:cNvSpPr>
          <p:nvPr/>
        </p:nvSpPr>
        <p:spPr bwMode="auto">
          <a:xfrm>
            <a:off x="825500" y="947738"/>
            <a:ext cx="7848600" cy="138430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Портал персонифицированного дополнительного образования Ярославской области</a:t>
            </a:r>
          </a:p>
          <a:p>
            <a:r>
              <a:rPr lang="en-US" sz="2800">
                <a:latin typeface="Times New Roman" pitchFamily="18" charset="0"/>
                <a:cs typeface="Times New Roman" pitchFamily="18" charset="0"/>
                <a:hlinkClick r:id="rId3"/>
              </a:rPr>
              <a:t>https://yar.pfdo.ru</a:t>
            </a:r>
            <a:r>
              <a:rPr lang="ru-RU" sz="2800">
                <a:latin typeface="Times New Roman" pitchFamily="18" charset="0"/>
                <a:cs typeface="Times New Roman" pitchFamily="18" charset="0"/>
              </a:rPr>
              <a:t> </a:t>
            </a:r>
          </a:p>
        </p:txBody>
      </p:sp>
      <p:pic>
        <p:nvPicPr>
          <p:cNvPr id="23558" name="Рисунок 9"/>
          <p:cNvPicPr>
            <a:picLocks noChangeAspect="1"/>
          </p:cNvPicPr>
          <p:nvPr/>
        </p:nvPicPr>
        <p:blipFill>
          <a:blip r:embed="rId4" cstate="print"/>
          <a:srcRect/>
          <a:stretch>
            <a:fillRect/>
          </a:stretch>
        </p:blipFill>
        <p:spPr bwMode="auto">
          <a:xfrm>
            <a:off x="1714500" y="2571750"/>
            <a:ext cx="631190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4099"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4100"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6" name="Прямоугольник 5"/>
          <p:cNvSpPr/>
          <p:nvPr/>
        </p:nvSpPr>
        <p:spPr>
          <a:xfrm>
            <a:off x="857224" y="1000108"/>
            <a:ext cx="7500990" cy="4524315"/>
          </a:xfrm>
          <a:prstGeom prst="rect">
            <a:avLst/>
          </a:prstGeom>
          <a:noFill/>
          <a:ln w="28575">
            <a:noFill/>
          </a:ln>
        </p:spPr>
        <p:txBody>
          <a:bodyPr>
            <a:spAutoFit/>
          </a:bodyPr>
          <a:lstStyle/>
          <a:p>
            <a:pPr algn="ctr" fontAlgn="auto">
              <a:spcBef>
                <a:spcPts val="0"/>
              </a:spcBef>
              <a:spcAft>
                <a:spcPts val="0"/>
              </a:spcAft>
              <a:defRPr/>
            </a:pPr>
            <a:r>
              <a:rPr lang="ru-RU" sz="3600" b="1" dirty="0">
                <a:solidFill>
                  <a:schemeClr val="tx2">
                    <a:lumMod val="50000"/>
                  </a:schemeClr>
                </a:solidFill>
                <a:latin typeface="+mn-lt"/>
                <a:cs typeface="+mn-cs"/>
              </a:rPr>
              <a:t>ПФДО</a:t>
            </a:r>
            <a:r>
              <a:rPr lang="ru-RU" sz="3600" dirty="0">
                <a:solidFill>
                  <a:schemeClr val="tx2">
                    <a:lumMod val="50000"/>
                  </a:schemeClr>
                </a:solidFill>
                <a:latin typeface="+mn-lt"/>
                <a:cs typeface="+mn-cs"/>
              </a:rPr>
              <a:t> - </a:t>
            </a:r>
            <a:r>
              <a:rPr lang="ru-RU" sz="3600" b="1" dirty="0">
                <a:solidFill>
                  <a:schemeClr val="tx2">
                    <a:lumMod val="50000"/>
                  </a:schemeClr>
                </a:solidFill>
                <a:latin typeface="+mn-lt"/>
                <a:cs typeface="+mn-cs"/>
              </a:rPr>
              <a:t>это</a:t>
            </a:r>
            <a:r>
              <a:rPr lang="ru-RU" sz="3600" dirty="0">
                <a:solidFill>
                  <a:schemeClr val="tx2">
                    <a:lumMod val="50000"/>
                  </a:schemeClr>
                </a:solidFill>
                <a:latin typeface="+mn-lt"/>
                <a:cs typeface="+mn-cs"/>
              </a:rPr>
              <a:t> новая схема </a:t>
            </a:r>
            <a:r>
              <a:rPr lang="ru-RU" sz="3600" b="1" dirty="0">
                <a:solidFill>
                  <a:schemeClr val="tx2">
                    <a:lumMod val="50000"/>
                  </a:schemeClr>
                </a:solidFill>
                <a:latin typeface="+mn-lt"/>
                <a:cs typeface="+mn-cs"/>
              </a:rPr>
              <a:t>финансирования дополнительного</a:t>
            </a:r>
            <a:r>
              <a:rPr lang="ru-RU" sz="3600" dirty="0">
                <a:solidFill>
                  <a:schemeClr val="tx2">
                    <a:lumMod val="50000"/>
                  </a:schemeClr>
                </a:solidFill>
                <a:latin typeface="+mn-lt"/>
                <a:cs typeface="+mn-cs"/>
              </a:rPr>
              <a:t> </a:t>
            </a:r>
            <a:r>
              <a:rPr lang="ru-RU" sz="3600" b="1" dirty="0">
                <a:solidFill>
                  <a:schemeClr val="tx2">
                    <a:lumMod val="50000"/>
                  </a:schemeClr>
                </a:solidFill>
                <a:latin typeface="+mn-lt"/>
                <a:cs typeface="+mn-cs"/>
              </a:rPr>
              <a:t>образования</a:t>
            </a:r>
            <a:r>
              <a:rPr lang="ru-RU" sz="3600" dirty="0">
                <a:solidFill>
                  <a:schemeClr val="tx2">
                    <a:lumMod val="50000"/>
                  </a:schemeClr>
                </a:solidFill>
                <a:latin typeface="+mn-lt"/>
                <a:cs typeface="+mn-cs"/>
              </a:rPr>
              <a:t>. Система призвана предоставить </a:t>
            </a:r>
            <a:r>
              <a:rPr lang="ru-RU" sz="3600" b="1" dirty="0">
                <a:solidFill>
                  <a:schemeClr val="tx2">
                    <a:lumMod val="50000"/>
                  </a:schemeClr>
                </a:solidFill>
                <a:latin typeface="+mn-lt"/>
                <a:cs typeface="+mn-cs"/>
              </a:rPr>
              <a:t>детям</a:t>
            </a:r>
            <a:r>
              <a:rPr lang="ru-RU" sz="3600" dirty="0">
                <a:solidFill>
                  <a:schemeClr val="tx2">
                    <a:lumMod val="50000"/>
                  </a:schemeClr>
                </a:solidFill>
                <a:latin typeface="+mn-lt"/>
                <a:cs typeface="+mn-cs"/>
              </a:rPr>
              <a:t> возможность используя бюджетные средства обучаться бесплатно в любой организации в том числе и частной.</a:t>
            </a:r>
            <a:endParaRPr lang="ru-RU" sz="3600" dirty="0">
              <a:ln w="18415" cmpd="sng">
                <a:solidFill>
                  <a:srgbClr val="FFFFFF"/>
                </a:solidFill>
                <a:prstDash val="solid"/>
              </a:ln>
              <a:solidFill>
                <a:schemeClr val="tx2">
                  <a:lumMod val="50000"/>
                </a:schemeClr>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5123"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5124"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pic>
        <p:nvPicPr>
          <p:cNvPr id="5125" name="Picture 2" descr="ПРИОРИТЕТНЫЙ ПРОЕКТ «ДОСТУПНОЕ ДОПОЛНИТЕЛЬНОЕ ОБРАЗОВАНИЕ ДЛЯ ДЕТЕЙ»*"/>
          <p:cNvPicPr>
            <a:picLocks noChangeAspect="1" noChangeArrowheads="1"/>
          </p:cNvPicPr>
          <p:nvPr/>
        </p:nvPicPr>
        <p:blipFill>
          <a:blip r:embed="rId3" cstate="print"/>
          <a:srcRect/>
          <a:stretch>
            <a:fillRect/>
          </a:stretch>
        </p:blipFill>
        <p:spPr bwMode="auto">
          <a:xfrm>
            <a:off x="0" y="11113"/>
            <a:ext cx="9144000" cy="684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6147"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6148"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6149" name="TextBox 6"/>
          <p:cNvSpPr txBox="1">
            <a:spLocks noChangeArrowheads="1"/>
          </p:cNvSpPr>
          <p:nvPr/>
        </p:nvSpPr>
        <p:spPr bwMode="auto">
          <a:xfrm>
            <a:off x="787400" y="284163"/>
            <a:ext cx="7916863" cy="585787"/>
          </a:xfrm>
          <a:prstGeom prst="rect">
            <a:avLst/>
          </a:prstGeom>
          <a:noFill/>
          <a:ln w="9525">
            <a:noFill/>
            <a:miter lim="800000"/>
            <a:headEnd/>
            <a:tailEnd/>
          </a:ln>
        </p:spPr>
        <p:txBody>
          <a:bodyPr>
            <a:spAutoFit/>
          </a:bodyPr>
          <a:lstStyle/>
          <a:p>
            <a:pPr algn="ctr"/>
            <a:r>
              <a:rPr lang="ru-RU" sz="1600" b="1">
                <a:solidFill>
                  <a:schemeClr val="tx2"/>
                </a:solidFill>
                <a:latin typeface="Verdana" pitchFamily="34" charset="0"/>
                <a:ea typeface="Verdana" pitchFamily="34" charset="0"/>
                <a:cs typeface="Verdana" pitchFamily="34" charset="0"/>
              </a:rPr>
              <a:t>Приоритетный проект</a:t>
            </a:r>
          </a:p>
          <a:p>
            <a:pPr algn="ctr"/>
            <a:r>
              <a:rPr lang="ru-RU" sz="1600" b="1">
                <a:solidFill>
                  <a:schemeClr val="tx2"/>
                </a:solidFill>
                <a:latin typeface="Verdana" pitchFamily="34" charset="0"/>
                <a:ea typeface="Verdana" pitchFamily="34" charset="0"/>
                <a:cs typeface="Verdana" pitchFamily="34" charset="0"/>
              </a:rPr>
              <a:t>«Доступное дополнительное образование для детей»</a:t>
            </a:r>
          </a:p>
        </p:txBody>
      </p:sp>
      <p:sp>
        <p:nvSpPr>
          <p:cNvPr id="6150" name="Прямоугольник 2"/>
          <p:cNvSpPr>
            <a:spLocks noChangeArrowheads="1"/>
          </p:cNvSpPr>
          <p:nvPr/>
        </p:nvSpPr>
        <p:spPr bwMode="auto">
          <a:xfrm>
            <a:off x="760413" y="981075"/>
            <a:ext cx="4243387" cy="338138"/>
          </a:xfrm>
          <a:prstGeom prst="rect">
            <a:avLst/>
          </a:prstGeom>
          <a:noFill/>
          <a:ln w="9525">
            <a:noFill/>
            <a:miter lim="800000"/>
            <a:headEnd/>
            <a:tailEnd/>
          </a:ln>
        </p:spPr>
        <p:txBody>
          <a:bodyPr>
            <a:spAutoFit/>
          </a:bodyPr>
          <a:lstStyle/>
          <a:p>
            <a:pPr marL="0" lvl="2" algn="ctr"/>
            <a:r>
              <a:rPr lang="ru-RU" altLang="ru-RU" sz="1600" b="1">
                <a:solidFill>
                  <a:schemeClr val="tx2"/>
                </a:solidFill>
                <a:latin typeface="Verdana" pitchFamily="34" charset="0"/>
                <a:ea typeface="Verdana" pitchFamily="34" charset="0"/>
                <a:cs typeface="Verdana" pitchFamily="34" charset="0"/>
              </a:rPr>
              <a:t>ЗАДАЧИ</a:t>
            </a:r>
          </a:p>
        </p:txBody>
      </p:sp>
      <p:sp>
        <p:nvSpPr>
          <p:cNvPr id="6151" name="Прямоугольник 2"/>
          <p:cNvSpPr>
            <a:spLocks noChangeArrowheads="1"/>
          </p:cNvSpPr>
          <p:nvPr/>
        </p:nvSpPr>
        <p:spPr bwMode="auto">
          <a:xfrm>
            <a:off x="4787900" y="981075"/>
            <a:ext cx="4243388" cy="338138"/>
          </a:xfrm>
          <a:prstGeom prst="rect">
            <a:avLst/>
          </a:prstGeom>
          <a:noFill/>
          <a:ln w="9525">
            <a:noFill/>
            <a:miter lim="800000"/>
            <a:headEnd/>
            <a:tailEnd/>
          </a:ln>
        </p:spPr>
        <p:txBody>
          <a:bodyPr>
            <a:spAutoFit/>
          </a:bodyPr>
          <a:lstStyle/>
          <a:p>
            <a:pPr marL="0" lvl="2" algn="ctr"/>
            <a:r>
              <a:rPr lang="ru-RU" altLang="ru-RU" sz="1600" b="1">
                <a:solidFill>
                  <a:schemeClr val="tx2"/>
                </a:solidFill>
                <a:latin typeface="Verdana" pitchFamily="34" charset="0"/>
                <a:ea typeface="Verdana" pitchFamily="34" charset="0"/>
                <a:cs typeface="Verdana" pitchFamily="34" charset="0"/>
              </a:rPr>
              <a:t>МЕХАНИЗМЫ</a:t>
            </a:r>
          </a:p>
        </p:txBody>
      </p:sp>
      <p:sp>
        <p:nvSpPr>
          <p:cNvPr id="6152" name="Прямоугольник 2"/>
          <p:cNvSpPr>
            <a:spLocks noChangeArrowheads="1"/>
          </p:cNvSpPr>
          <p:nvPr/>
        </p:nvSpPr>
        <p:spPr bwMode="auto">
          <a:xfrm>
            <a:off x="787400" y="1484313"/>
            <a:ext cx="3348038" cy="831850"/>
          </a:xfrm>
          <a:prstGeom prst="rect">
            <a:avLst/>
          </a:prstGeom>
          <a:noFill/>
          <a:ln w="9525">
            <a:noFill/>
            <a:miter lim="800000"/>
            <a:headEnd/>
            <a:tailEnd/>
          </a:ln>
        </p:spPr>
        <p:txBody>
          <a:bodyPr>
            <a:spAutoFit/>
          </a:bodyPr>
          <a:lstStyle/>
          <a:p>
            <a:pPr marL="0" lvl="2" algn="r"/>
            <a:r>
              <a:rPr lang="ru-RU" altLang="ru-RU" sz="1600"/>
              <a:t>Региональные системы дополнительного образования детей </a:t>
            </a:r>
            <a:r>
              <a:rPr lang="ru-RU" altLang="ru-RU" sz="1600" b="1"/>
              <a:t>нового типа</a:t>
            </a:r>
          </a:p>
        </p:txBody>
      </p:sp>
      <p:sp>
        <p:nvSpPr>
          <p:cNvPr id="11" name="Овал 10"/>
          <p:cNvSpPr/>
          <p:nvPr/>
        </p:nvSpPr>
        <p:spPr>
          <a:xfrm>
            <a:off x="4140200" y="1628775"/>
            <a:ext cx="719138" cy="717550"/>
          </a:xfrm>
          <a:prstGeom prst="ellips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t>1</a:t>
            </a:r>
          </a:p>
        </p:txBody>
      </p:sp>
      <p:sp>
        <p:nvSpPr>
          <p:cNvPr id="6154" name="Прямоугольник 3"/>
          <p:cNvSpPr>
            <a:spLocks noChangeArrowheads="1"/>
          </p:cNvSpPr>
          <p:nvPr/>
        </p:nvSpPr>
        <p:spPr bwMode="auto">
          <a:xfrm>
            <a:off x="5148263" y="1412875"/>
            <a:ext cx="4264025" cy="1200150"/>
          </a:xfrm>
          <a:prstGeom prst="rect">
            <a:avLst/>
          </a:prstGeom>
          <a:noFill/>
          <a:ln w="9525">
            <a:noFill/>
            <a:miter lim="800000"/>
            <a:headEnd/>
            <a:tailEnd/>
          </a:ln>
        </p:spPr>
        <p:txBody>
          <a:bodyPr>
            <a:spAutoFit/>
          </a:bodyPr>
          <a:lstStyle/>
          <a:p>
            <a:pPr marL="0" lvl="2"/>
            <a:r>
              <a:rPr lang="ru-RU" altLang="ru-RU"/>
              <a:t>Финансовая, методическая </a:t>
            </a:r>
            <a:br>
              <a:rPr lang="ru-RU" altLang="ru-RU"/>
            </a:br>
            <a:r>
              <a:rPr lang="ru-RU" altLang="ru-RU"/>
              <a:t>и организационная поддержка региональных «дорожных карт» </a:t>
            </a:r>
            <a:br>
              <a:rPr lang="ru-RU" altLang="ru-RU"/>
            </a:br>
            <a:r>
              <a:rPr lang="ru-RU" altLang="ru-RU"/>
              <a:t>и проектов</a:t>
            </a:r>
            <a:endParaRPr lang="ru-RU" altLang="ru-RU" b="1"/>
          </a:p>
        </p:txBody>
      </p:sp>
      <p:sp>
        <p:nvSpPr>
          <p:cNvPr id="6155" name="Прямоугольник 45"/>
          <p:cNvSpPr>
            <a:spLocks noChangeArrowheads="1"/>
          </p:cNvSpPr>
          <p:nvPr/>
        </p:nvSpPr>
        <p:spPr bwMode="auto">
          <a:xfrm>
            <a:off x="539750" y="2732088"/>
            <a:ext cx="3595688" cy="831850"/>
          </a:xfrm>
          <a:prstGeom prst="rect">
            <a:avLst/>
          </a:prstGeom>
          <a:noFill/>
          <a:ln w="9525">
            <a:noFill/>
            <a:miter lim="800000"/>
            <a:headEnd/>
            <a:tailEnd/>
          </a:ln>
        </p:spPr>
        <p:txBody>
          <a:bodyPr>
            <a:spAutoFit/>
          </a:bodyPr>
          <a:lstStyle/>
          <a:p>
            <a:pPr marL="0" lvl="2" algn="r"/>
            <a:r>
              <a:rPr lang="ru-RU" altLang="ru-RU" sz="1600"/>
              <a:t>Повышение </a:t>
            </a:r>
            <a:r>
              <a:rPr lang="ru-RU" altLang="ru-RU" sz="1600" b="1"/>
              <a:t>качества</a:t>
            </a:r>
            <a:r>
              <a:rPr lang="ru-RU" altLang="ru-RU" sz="1600"/>
              <a:t> дополнительного образования детей</a:t>
            </a:r>
            <a:endParaRPr lang="ru-RU" altLang="ru-RU" sz="1600" b="1"/>
          </a:p>
        </p:txBody>
      </p:sp>
      <p:sp>
        <p:nvSpPr>
          <p:cNvPr id="14" name="Овал 13"/>
          <p:cNvSpPr/>
          <p:nvPr/>
        </p:nvSpPr>
        <p:spPr>
          <a:xfrm>
            <a:off x="4140200" y="2852738"/>
            <a:ext cx="720725" cy="719137"/>
          </a:xfrm>
          <a:prstGeom prst="ellips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t>2</a:t>
            </a:r>
          </a:p>
        </p:txBody>
      </p:sp>
      <p:sp>
        <p:nvSpPr>
          <p:cNvPr id="6157" name="Прямоугольник 7"/>
          <p:cNvSpPr>
            <a:spLocks noChangeArrowheads="1"/>
          </p:cNvSpPr>
          <p:nvPr/>
        </p:nvSpPr>
        <p:spPr bwMode="auto">
          <a:xfrm>
            <a:off x="4787900" y="2708275"/>
            <a:ext cx="4551363" cy="1477963"/>
          </a:xfrm>
          <a:prstGeom prst="rect">
            <a:avLst/>
          </a:prstGeom>
          <a:noFill/>
          <a:ln w="9525">
            <a:noFill/>
            <a:miter lim="800000"/>
            <a:headEnd/>
            <a:tailEnd/>
          </a:ln>
        </p:spPr>
        <p:txBody>
          <a:bodyPr>
            <a:spAutoFit/>
          </a:bodyPr>
          <a:lstStyle/>
          <a:p>
            <a:pPr marL="342900" indent="-342900">
              <a:buFont typeface="Arial" charset="0"/>
              <a:buChar char="•"/>
            </a:pPr>
            <a:r>
              <a:rPr lang="ru-RU" altLang="ru-RU"/>
              <a:t>Независимая оценка качества</a:t>
            </a:r>
          </a:p>
          <a:p>
            <a:pPr marL="342900" indent="-342900">
              <a:buFont typeface="Arial" charset="0"/>
              <a:buChar char="•"/>
            </a:pPr>
            <a:r>
              <a:rPr lang="ru-RU" altLang="ru-RU"/>
              <a:t>Привлечение частного сектора</a:t>
            </a:r>
          </a:p>
          <a:p>
            <a:pPr marL="342900" indent="-342900">
              <a:buFont typeface="Arial" charset="0"/>
              <a:buChar char="•"/>
            </a:pPr>
            <a:r>
              <a:rPr lang="ru-RU" altLang="ru-RU"/>
              <a:t>Вовлечение организаций всех типов</a:t>
            </a:r>
          </a:p>
          <a:p>
            <a:pPr marL="342900" indent="-342900">
              <a:buFont typeface="Arial" charset="0"/>
              <a:buChar char="•"/>
            </a:pPr>
            <a:r>
              <a:rPr lang="ru-RU" altLang="ru-RU"/>
              <a:t>Новые формы и содержание</a:t>
            </a:r>
          </a:p>
          <a:p>
            <a:pPr marL="342900" indent="-342900">
              <a:buFont typeface="Arial" charset="0"/>
              <a:buChar char="•"/>
            </a:pPr>
            <a:endParaRPr lang="ru-RU" altLang="ru-RU" b="1"/>
          </a:p>
        </p:txBody>
      </p:sp>
      <p:sp>
        <p:nvSpPr>
          <p:cNvPr id="16" name="Овал 15"/>
          <p:cNvSpPr/>
          <p:nvPr/>
        </p:nvSpPr>
        <p:spPr>
          <a:xfrm>
            <a:off x="4138613" y="4149725"/>
            <a:ext cx="720725" cy="719138"/>
          </a:xfrm>
          <a:prstGeom prst="ellips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t>3</a:t>
            </a:r>
          </a:p>
        </p:txBody>
      </p:sp>
      <p:sp>
        <p:nvSpPr>
          <p:cNvPr id="6159" name="Прямоугольник 8"/>
          <p:cNvSpPr>
            <a:spLocks noChangeArrowheads="1"/>
          </p:cNvSpPr>
          <p:nvPr/>
        </p:nvSpPr>
        <p:spPr bwMode="auto">
          <a:xfrm>
            <a:off x="539750" y="4233863"/>
            <a:ext cx="3522663" cy="584200"/>
          </a:xfrm>
          <a:prstGeom prst="rect">
            <a:avLst/>
          </a:prstGeom>
          <a:noFill/>
          <a:ln w="9525">
            <a:noFill/>
            <a:miter lim="800000"/>
            <a:headEnd/>
            <a:tailEnd/>
          </a:ln>
        </p:spPr>
        <p:txBody>
          <a:bodyPr>
            <a:spAutoFit/>
          </a:bodyPr>
          <a:lstStyle/>
          <a:p>
            <a:pPr algn="r"/>
            <a:r>
              <a:rPr lang="ru-RU" altLang="ru-RU" sz="1600" b="1"/>
              <a:t>Новые</a:t>
            </a:r>
            <a:r>
              <a:rPr lang="ru-RU" altLang="ru-RU" sz="1600"/>
              <a:t> организационные и финансовые </a:t>
            </a:r>
            <a:r>
              <a:rPr lang="ru-RU" altLang="ru-RU" sz="1600" b="1"/>
              <a:t>механизмы</a:t>
            </a:r>
          </a:p>
        </p:txBody>
      </p:sp>
      <p:sp>
        <p:nvSpPr>
          <p:cNvPr id="6160" name="Прямоугольник 10"/>
          <p:cNvSpPr>
            <a:spLocks noChangeArrowheads="1"/>
          </p:cNvSpPr>
          <p:nvPr/>
        </p:nvSpPr>
        <p:spPr bwMode="auto">
          <a:xfrm>
            <a:off x="4787900" y="4029075"/>
            <a:ext cx="4679950" cy="1200150"/>
          </a:xfrm>
          <a:prstGeom prst="rect">
            <a:avLst/>
          </a:prstGeom>
          <a:noFill/>
          <a:ln w="9525">
            <a:noFill/>
            <a:miter lim="800000"/>
            <a:headEnd/>
            <a:tailEnd/>
          </a:ln>
        </p:spPr>
        <p:txBody>
          <a:bodyPr>
            <a:spAutoFit/>
          </a:bodyPr>
          <a:lstStyle/>
          <a:p>
            <a:pPr marL="342900" indent="-342900">
              <a:buFont typeface="Arial" charset="0"/>
              <a:buChar char="•"/>
            </a:pPr>
            <a:r>
              <a:rPr lang="ru-RU" altLang="ru-RU"/>
              <a:t>Персонифицированное финансирование</a:t>
            </a:r>
          </a:p>
          <a:p>
            <a:pPr marL="342900" indent="-342900">
              <a:buFont typeface="Arial" charset="0"/>
              <a:buChar char="•"/>
            </a:pPr>
            <a:r>
              <a:rPr lang="ru-RU" altLang="ru-RU"/>
              <a:t>Региональные модельные центры</a:t>
            </a:r>
          </a:p>
          <a:p>
            <a:pPr marL="342900" indent="-342900">
              <a:buFont typeface="Arial" charset="0"/>
              <a:buChar char="•"/>
            </a:pPr>
            <a:r>
              <a:rPr lang="ru-RU" altLang="ru-RU"/>
              <a:t>Федеральные ресурсные центры</a:t>
            </a:r>
          </a:p>
        </p:txBody>
      </p:sp>
      <p:sp>
        <p:nvSpPr>
          <p:cNvPr id="19" name="Овал 18"/>
          <p:cNvSpPr/>
          <p:nvPr/>
        </p:nvSpPr>
        <p:spPr>
          <a:xfrm>
            <a:off x="4170363" y="5518150"/>
            <a:ext cx="719137" cy="719138"/>
          </a:xfrm>
          <a:prstGeom prst="ellipse">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t>4</a:t>
            </a:r>
          </a:p>
        </p:txBody>
      </p:sp>
      <p:sp>
        <p:nvSpPr>
          <p:cNvPr id="6162" name="Прямоугольник 50"/>
          <p:cNvSpPr>
            <a:spLocks noChangeArrowheads="1"/>
          </p:cNvSpPr>
          <p:nvPr/>
        </p:nvSpPr>
        <p:spPr bwMode="auto">
          <a:xfrm>
            <a:off x="539750" y="5692775"/>
            <a:ext cx="3667125" cy="339725"/>
          </a:xfrm>
          <a:prstGeom prst="rect">
            <a:avLst/>
          </a:prstGeom>
          <a:noFill/>
          <a:ln w="9525">
            <a:noFill/>
            <a:miter lim="800000"/>
            <a:headEnd/>
            <a:tailEnd/>
          </a:ln>
        </p:spPr>
        <p:txBody>
          <a:bodyPr>
            <a:spAutoFit/>
          </a:bodyPr>
          <a:lstStyle/>
          <a:p>
            <a:pPr algn="r"/>
            <a:r>
              <a:rPr lang="ru-RU" altLang="ru-RU" sz="1600" b="1"/>
              <a:t>Повышение доступности</a:t>
            </a:r>
          </a:p>
        </p:txBody>
      </p:sp>
      <p:sp>
        <p:nvSpPr>
          <p:cNvPr id="6163" name="Прямоугольник 11"/>
          <p:cNvSpPr>
            <a:spLocks noChangeArrowheads="1"/>
          </p:cNvSpPr>
          <p:nvPr/>
        </p:nvSpPr>
        <p:spPr bwMode="auto">
          <a:xfrm>
            <a:off x="4916488" y="5437188"/>
            <a:ext cx="4264025" cy="1200150"/>
          </a:xfrm>
          <a:prstGeom prst="rect">
            <a:avLst/>
          </a:prstGeom>
          <a:noFill/>
          <a:ln w="9525">
            <a:noFill/>
            <a:miter lim="800000"/>
            <a:headEnd/>
            <a:tailEnd/>
          </a:ln>
        </p:spPr>
        <p:txBody>
          <a:bodyPr>
            <a:spAutoFit/>
          </a:bodyPr>
          <a:lstStyle/>
          <a:p>
            <a:pPr marL="342900" indent="-342900">
              <a:buFont typeface="Arial" charset="0"/>
              <a:buChar char="•"/>
            </a:pPr>
            <a:r>
              <a:rPr lang="ru-RU" altLang="ru-RU"/>
              <a:t>Сетевые формы</a:t>
            </a:r>
          </a:p>
          <a:p>
            <a:pPr marL="342900" indent="-342900">
              <a:buFont typeface="Arial" charset="0"/>
              <a:buChar char="•"/>
            </a:pPr>
            <a:r>
              <a:rPr lang="ru-RU" altLang="ru-RU"/>
              <a:t>Навигатор по ДОД</a:t>
            </a:r>
          </a:p>
          <a:p>
            <a:pPr marL="342900" indent="-342900">
              <a:buFont typeface="Arial" charset="0"/>
              <a:buChar char="•"/>
            </a:pPr>
            <a:r>
              <a:rPr lang="ru-RU" altLang="ru-RU"/>
              <a:t>Дистанционное обучение</a:t>
            </a:r>
          </a:p>
          <a:p>
            <a:pPr marL="342900" indent="-342900">
              <a:buFont typeface="Arial" charset="0"/>
              <a:buChar char="•"/>
            </a:pPr>
            <a:r>
              <a:rPr lang="ru-RU" altLang="ru-RU"/>
              <a:t>Наставничество</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7171"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7172"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24" name="Заголовок 1"/>
          <p:cNvSpPr txBox="1">
            <a:spLocks/>
          </p:cNvSpPr>
          <p:nvPr/>
        </p:nvSpPr>
        <p:spPr>
          <a:xfrm>
            <a:off x="539750" y="549275"/>
            <a:ext cx="8229600" cy="1223963"/>
          </a:xfrm>
          <a:prstGeom prst="rect">
            <a:avLst/>
          </a:prstGeom>
        </p:spPr>
        <p:txBody>
          <a:bodyPr anchor="ctr"/>
          <a:lstStyle/>
          <a:p>
            <a:pPr algn="ctr" fontAlgn="auto">
              <a:spcAft>
                <a:spcPts val="0"/>
              </a:spcAft>
              <a:defRPr/>
            </a:pPr>
            <a:r>
              <a:rPr lang="ru-RU" sz="2800" b="1">
                <a:latin typeface="Book Antiqua" pitchFamily="18" charset="0"/>
                <a:ea typeface="+mj-ea"/>
                <a:cs typeface="+mj-cs"/>
              </a:rPr>
              <a:t>Региональный приоритетный проект «Доступное дополнительное образования для детей в Ярославской области»</a:t>
            </a:r>
            <a:endParaRPr lang="ru-RU" sz="2800" b="1" dirty="0">
              <a:latin typeface="Book Antiqua" pitchFamily="18" charset="0"/>
              <a:ea typeface="+mj-ea"/>
              <a:cs typeface="+mj-cs"/>
            </a:endParaRPr>
          </a:p>
        </p:txBody>
      </p:sp>
      <p:graphicFrame>
        <p:nvGraphicFramePr>
          <p:cNvPr id="25" name="Содержимое 3"/>
          <p:cNvGraphicFramePr>
            <a:graphicFrameLocks/>
          </p:cNvGraphicFramePr>
          <p:nvPr/>
        </p:nvGraphicFramePr>
        <p:xfrm>
          <a:off x="179512" y="1988840"/>
          <a:ext cx="896448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5" name="TextBox 25"/>
          <p:cNvSpPr txBox="1">
            <a:spLocks noChangeArrowheads="1"/>
          </p:cNvSpPr>
          <p:nvPr/>
        </p:nvSpPr>
        <p:spPr bwMode="auto">
          <a:xfrm>
            <a:off x="3419475" y="1989138"/>
            <a:ext cx="5040313" cy="1169987"/>
          </a:xfrm>
          <a:prstGeom prst="rect">
            <a:avLst/>
          </a:prstGeom>
          <a:noFill/>
          <a:ln w="9525">
            <a:noFill/>
            <a:miter lim="800000"/>
            <a:headEnd/>
            <a:tailEnd/>
          </a:ln>
        </p:spPr>
        <p:txBody>
          <a:bodyPr>
            <a:spAutoFit/>
          </a:bodyPr>
          <a:lstStyle/>
          <a:p>
            <a:pPr marL="90488" indent="-90488"/>
            <a:r>
              <a:rPr lang="ru-RU" sz="1400">
                <a:latin typeface="Book Antiqua" pitchFamily="18" charset="0"/>
              </a:rPr>
              <a:t>• приоритетный проект «Доступное дополнительное образование для детей», утверждённый протоколом  президиума Совета при Президенте Российской Федерации по стратегическому развитию и приоритетным проектам от 30 ноября 2016 года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8195"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8196"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grpSp>
        <p:nvGrpSpPr>
          <p:cNvPr id="8197" name="Группа 11"/>
          <p:cNvGrpSpPr>
            <a:grpSpLocks/>
          </p:cNvGrpSpPr>
          <p:nvPr/>
        </p:nvGrpSpPr>
        <p:grpSpPr bwMode="auto">
          <a:xfrm>
            <a:off x="757238" y="1066800"/>
            <a:ext cx="3633787" cy="2181225"/>
            <a:chOff x="931" y="302543"/>
            <a:chExt cx="3633731" cy="2180239"/>
          </a:xfrm>
        </p:grpSpPr>
        <p:sp>
          <p:nvSpPr>
            <p:cNvPr id="22" name="Прямоугольник 21"/>
            <p:cNvSpPr/>
            <p:nvPr/>
          </p:nvSpPr>
          <p:spPr>
            <a:xfrm>
              <a:off x="931" y="302543"/>
              <a:ext cx="3633731" cy="2180239"/>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Прямоугольник 22"/>
            <p:cNvSpPr/>
            <p:nvPr/>
          </p:nvSpPr>
          <p:spPr>
            <a:xfrm>
              <a:off x="931" y="302543"/>
              <a:ext cx="3633731" cy="218023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fontAlgn="auto">
                <a:lnSpc>
                  <a:spcPct val="90000"/>
                </a:lnSpc>
                <a:spcAft>
                  <a:spcPct val="35000"/>
                </a:spcAft>
                <a:defRPr/>
              </a:pPr>
              <a:r>
                <a:rPr lang="ru-RU" sz="2800" dirty="0">
                  <a:solidFill>
                    <a:schemeClr val="bg1"/>
                  </a:solidFill>
                </a:rPr>
                <a:t>Разработка НПА</a:t>
              </a:r>
            </a:p>
            <a:p>
              <a:pPr algn="ctr" defTabSz="1244600" fontAlgn="auto">
                <a:lnSpc>
                  <a:spcPct val="90000"/>
                </a:lnSpc>
                <a:spcAft>
                  <a:spcPct val="35000"/>
                </a:spcAft>
                <a:defRPr/>
              </a:pPr>
              <a:r>
                <a:rPr lang="ru-RU" sz="2800" dirty="0">
                  <a:solidFill>
                    <a:schemeClr val="bg1"/>
                  </a:solidFill>
                </a:rPr>
                <a:t>на уровне муниципалитета</a:t>
              </a:r>
              <a:endParaRPr lang="ru-RU"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8198" name="Группа 12"/>
          <p:cNvGrpSpPr>
            <a:grpSpLocks/>
          </p:cNvGrpSpPr>
          <p:nvPr/>
        </p:nvGrpSpPr>
        <p:grpSpPr bwMode="auto">
          <a:xfrm>
            <a:off x="4752975" y="1066800"/>
            <a:ext cx="3633788" cy="2181225"/>
            <a:chOff x="3998036" y="302543"/>
            <a:chExt cx="3633731" cy="2180239"/>
          </a:xfrm>
        </p:grpSpPr>
        <p:sp>
          <p:nvSpPr>
            <p:cNvPr id="20" name="Прямоугольник 19"/>
            <p:cNvSpPr/>
            <p:nvPr/>
          </p:nvSpPr>
          <p:spPr>
            <a:xfrm>
              <a:off x="3998036" y="302543"/>
              <a:ext cx="3633731" cy="2180239"/>
            </a:xfrm>
            <a:prstGeom prst="rect">
              <a:avLst/>
            </a:prstGeom>
          </p:spPr>
          <p:style>
            <a:lnRef idx="0">
              <a:schemeClr val="lt1">
                <a:hueOff val="0"/>
                <a:satOff val="0"/>
                <a:lumOff val="0"/>
                <a:alphaOff val="0"/>
              </a:schemeClr>
            </a:lnRef>
            <a:fillRef idx="3">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sp>
        <p:sp>
          <p:nvSpPr>
            <p:cNvPr id="21" name="Прямоугольник 20"/>
            <p:cNvSpPr/>
            <p:nvPr/>
          </p:nvSpPr>
          <p:spPr>
            <a:xfrm>
              <a:off x="3998036" y="302543"/>
              <a:ext cx="3633731" cy="218023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p>
              <a:pPr algn="ctr" defTabSz="1244600">
                <a:lnSpc>
                  <a:spcPct val="90000"/>
                </a:lnSpc>
                <a:spcAft>
                  <a:spcPct val="35000"/>
                </a:spcAft>
              </a:pPr>
              <a:r>
                <a:rPr lang="ru-RU" sz="2800">
                  <a:solidFill>
                    <a:srgbClr val="FFFFFF"/>
                  </a:solidFill>
                  <a:latin typeface="Verdana" pitchFamily="34" charset="0"/>
                  <a:ea typeface="Verdana" pitchFamily="34" charset="0"/>
                  <a:cs typeface="Verdana" pitchFamily="34" charset="0"/>
                </a:rPr>
                <a:t>Финансовое обоснование реализации проекта </a:t>
              </a:r>
            </a:p>
          </p:txBody>
        </p:sp>
      </p:grpSp>
      <p:grpSp>
        <p:nvGrpSpPr>
          <p:cNvPr id="8199" name="Группа 13"/>
          <p:cNvGrpSpPr>
            <a:grpSpLocks/>
          </p:cNvGrpSpPr>
          <p:nvPr/>
        </p:nvGrpSpPr>
        <p:grpSpPr bwMode="auto">
          <a:xfrm>
            <a:off x="757238" y="3609975"/>
            <a:ext cx="3633787" cy="2181225"/>
            <a:chOff x="931" y="2846156"/>
            <a:chExt cx="3633731" cy="2180239"/>
          </a:xfrm>
        </p:grpSpPr>
        <p:sp>
          <p:nvSpPr>
            <p:cNvPr id="18" name="Прямоугольник 17"/>
            <p:cNvSpPr/>
            <p:nvPr/>
          </p:nvSpPr>
          <p:spPr>
            <a:xfrm>
              <a:off x="931" y="2846156"/>
              <a:ext cx="3633731" cy="2180239"/>
            </a:xfrm>
            <a:prstGeom prst="rect">
              <a:avLst/>
            </a:prstGeom>
          </p:spPr>
          <p:style>
            <a:lnRef idx="0">
              <a:schemeClr val="lt1">
                <a:hueOff val="0"/>
                <a:satOff val="0"/>
                <a:lumOff val="0"/>
                <a:alphaOff val="0"/>
              </a:schemeClr>
            </a:lnRef>
            <a:fillRef idx="3">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sp>
        <p:sp>
          <p:nvSpPr>
            <p:cNvPr id="19" name="Прямоугольник 18"/>
            <p:cNvSpPr/>
            <p:nvPr/>
          </p:nvSpPr>
          <p:spPr>
            <a:xfrm>
              <a:off x="931" y="2846156"/>
              <a:ext cx="3633731" cy="218023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p>
              <a:pPr algn="ctr" defTabSz="1244600">
                <a:lnSpc>
                  <a:spcPct val="90000"/>
                </a:lnSpc>
                <a:spcAft>
                  <a:spcPct val="35000"/>
                </a:spcAft>
              </a:pPr>
              <a:r>
                <a:rPr lang="ru-RU" sz="2800">
                  <a:solidFill>
                    <a:srgbClr val="FFFFFF"/>
                  </a:solidFill>
                  <a:latin typeface="Verdana" pitchFamily="34" charset="0"/>
                  <a:ea typeface="Verdana" pitchFamily="34" charset="0"/>
                  <a:cs typeface="Verdana" pitchFamily="34" charset="0"/>
                </a:rPr>
                <a:t>Организационно-управленческие этапы реализации проекта</a:t>
              </a:r>
            </a:p>
          </p:txBody>
        </p:sp>
      </p:grpSp>
      <p:grpSp>
        <p:nvGrpSpPr>
          <p:cNvPr id="8200" name="Группа 14"/>
          <p:cNvGrpSpPr>
            <a:grpSpLocks/>
          </p:cNvGrpSpPr>
          <p:nvPr/>
        </p:nvGrpSpPr>
        <p:grpSpPr bwMode="auto">
          <a:xfrm>
            <a:off x="4752975" y="3609975"/>
            <a:ext cx="3633788" cy="2181225"/>
            <a:chOff x="3998036" y="2846156"/>
            <a:chExt cx="3633731" cy="2180239"/>
          </a:xfrm>
        </p:grpSpPr>
        <p:sp>
          <p:nvSpPr>
            <p:cNvPr id="16" name="Прямоугольник 15"/>
            <p:cNvSpPr/>
            <p:nvPr/>
          </p:nvSpPr>
          <p:spPr>
            <a:xfrm>
              <a:off x="3998036" y="2846156"/>
              <a:ext cx="3633731" cy="2180239"/>
            </a:xfrm>
            <a:prstGeom prst="rect">
              <a:avLst/>
            </a:prstGeom>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7" name="Прямоугольник 16"/>
            <p:cNvSpPr/>
            <p:nvPr/>
          </p:nvSpPr>
          <p:spPr>
            <a:xfrm>
              <a:off x="3998036" y="2846156"/>
              <a:ext cx="3633731" cy="218023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p>
              <a:pPr algn="ctr" defTabSz="1244600">
                <a:lnSpc>
                  <a:spcPct val="90000"/>
                </a:lnSpc>
                <a:spcAft>
                  <a:spcPct val="35000"/>
                </a:spcAft>
              </a:pPr>
              <a:r>
                <a:rPr lang="ru-RU" sz="2800">
                  <a:solidFill>
                    <a:srgbClr val="FFFFFF"/>
                  </a:solidFill>
                  <a:latin typeface="Verdana" pitchFamily="34" charset="0"/>
                  <a:ea typeface="Verdana" pitchFamily="34" charset="0"/>
                  <a:cs typeface="Verdana" pitchFamily="34" charset="0"/>
                </a:rPr>
                <a:t>Информационное сопровождение проекта</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9219"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9220"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25" name="Объект 2"/>
          <p:cNvSpPr txBox="1">
            <a:spLocks/>
          </p:cNvSpPr>
          <p:nvPr/>
        </p:nvSpPr>
        <p:spPr>
          <a:xfrm>
            <a:off x="500034" y="1268413"/>
            <a:ext cx="8572529" cy="5329237"/>
          </a:xfrm>
          <a:prstGeom prst="rect">
            <a:avLst/>
          </a:prstGeom>
        </p:spPr>
        <p:txBody>
          <a:bodyPr>
            <a:normAutofit fontScale="77500" lnSpcReduction="20000"/>
          </a:bodyPr>
          <a:lstStyle/>
          <a:p>
            <a:pPr algn="ctr" fontAlgn="auto">
              <a:spcBef>
                <a:spcPct val="20000"/>
              </a:spcBef>
              <a:spcAft>
                <a:spcPts val="0"/>
              </a:spcAft>
              <a:buFont typeface="Arial" pitchFamily="34" charset="0"/>
              <a:buNone/>
              <a:defRPr/>
            </a:pPr>
            <a:r>
              <a:rPr lang="ru-RU" sz="3200" b="1" dirty="0">
                <a:solidFill>
                  <a:schemeClr val="tx2">
                    <a:lumMod val="50000"/>
                  </a:schemeClr>
                </a:solidFill>
                <a:latin typeface="Times New Roman" panose="02020603050405020304" pitchFamily="18" charset="0"/>
                <a:cs typeface="Times New Roman" panose="02020603050405020304" pitchFamily="18" charset="0"/>
              </a:rPr>
              <a:t>Постановления </a:t>
            </a:r>
            <a:r>
              <a:rPr lang="ru-RU" sz="3200" b="1" dirty="0" smtClean="0">
                <a:solidFill>
                  <a:schemeClr val="tx2">
                    <a:lumMod val="50000"/>
                  </a:schemeClr>
                </a:solidFill>
                <a:latin typeface="Times New Roman" panose="02020603050405020304" pitchFamily="18" charset="0"/>
                <a:cs typeface="Times New Roman" panose="02020603050405020304" pitchFamily="18" charset="0"/>
              </a:rPr>
              <a:t>Главы Ярославского муниципального района :</a:t>
            </a:r>
            <a:endParaRPr lang="ru-RU" sz="3200" b="1" dirty="0">
              <a:solidFill>
                <a:schemeClr val="tx2">
                  <a:lumMod val="50000"/>
                </a:schemeClr>
              </a:solidFill>
              <a:latin typeface="Times New Roman" panose="02020603050405020304" pitchFamily="18" charset="0"/>
              <a:cs typeface="Times New Roman" panose="02020603050405020304" pitchFamily="18" charset="0"/>
            </a:endParaRPr>
          </a:p>
          <a:p>
            <a:pPr marL="857250" lvl="1" indent="-457200" fontAlgn="auto">
              <a:spcBef>
                <a:spcPct val="20000"/>
              </a:spcBef>
              <a:spcAft>
                <a:spcPts val="0"/>
              </a:spcAft>
              <a:buFont typeface="Arial" pitchFamily="34" charset="0"/>
              <a:buAutoNum type="arabicParenR"/>
              <a:defRPr/>
            </a:pPr>
            <a:r>
              <a:rPr lang="ru-RU" sz="2800" dirty="0">
                <a:solidFill>
                  <a:schemeClr val="tx2">
                    <a:lumMod val="50000"/>
                  </a:schemeClr>
                </a:solidFill>
                <a:latin typeface="Times New Roman" panose="02020603050405020304" pitchFamily="18" charset="0"/>
                <a:cs typeface="Times New Roman" panose="02020603050405020304" pitchFamily="18" charset="0"/>
              </a:rPr>
              <a:t>Создание межведомственной муниципальной рабочей группы (МРГ) по внедрению системы персонифицированного дополнительного образования детей;</a:t>
            </a:r>
          </a:p>
          <a:p>
            <a:pPr marL="857250" lvl="1" indent="-457200" fontAlgn="auto">
              <a:spcBef>
                <a:spcPct val="20000"/>
              </a:spcBef>
              <a:spcAft>
                <a:spcPts val="0"/>
              </a:spcAft>
              <a:buFont typeface="Arial" pitchFamily="34" charset="0"/>
              <a:buAutoNum type="arabicParenR"/>
              <a:defRPr/>
            </a:pPr>
            <a:r>
              <a:rPr lang="ru-RU" sz="2800" dirty="0">
                <a:solidFill>
                  <a:schemeClr val="tx2">
                    <a:lumMod val="50000"/>
                  </a:schemeClr>
                </a:solidFill>
                <a:latin typeface="Times New Roman" panose="02020603050405020304" pitchFamily="18" charset="0"/>
                <a:cs typeface="Times New Roman" panose="02020603050405020304" pitchFamily="18" charset="0"/>
              </a:rPr>
              <a:t>Создание муниципального опорного центра (МОЦ) дополнительного образования детей (осуществляет в т.ч. Межведомственное взаимодействие);</a:t>
            </a:r>
          </a:p>
          <a:p>
            <a:pPr marL="857250" lvl="1" indent="-457200" fontAlgn="auto">
              <a:spcBef>
                <a:spcPct val="20000"/>
              </a:spcBef>
              <a:spcAft>
                <a:spcPts val="0"/>
              </a:spcAft>
              <a:buFont typeface="Arial" pitchFamily="34" charset="0"/>
              <a:buAutoNum type="arabicParenR"/>
              <a:defRPr/>
            </a:pPr>
            <a:r>
              <a:rPr lang="ru-RU" sz="2800" dirty="0">
                <a:solidFill>
                  <a:schemeClr val="tx2">
                    <a:lumMod val="50000"/>
                  </a:schemeClr>
                </a:solidFill>
                <a:latin typeface="Times New Roman" panose="02020603050405020304" pitchFamily="18" charset="0"/>
                <a:cs typeface="Times New Roman" panose="02020603050405020304" pitchFamily="18" charset="0"/>
              </a:rPr>
              <a:t>Положение о персонифицированном дополнительном образовании детей в муниципальном районе;</a:t>
            </a:r>
          </a:p>
          <a:p>
            <a:pPr marL="857250" lvl="1" indent="-457200" fontAlgn="auto">
              <a:spcBef>
                <a:spcPct val="20000"/>
              </a:spcBef>
              <a:spcAft>
                <a:spcPts val="0"/>
              </a:spcAft>
              <a:buFont typeface="Arial" pitchFamily="34" charset="0"/>
              <a:buAutoNum type="arabicParenR"/>
              <a:defRPr/>
            </a:pPr>
            <a:r>
              <a:rPr lang="ru-RU" sz="2800" dirty="0">
                <a:solidFill>
                  <a:schemeClr val="tx2">
                    <a:lumMod val="50000"/>
                  </a:schemeClr>
                </a:solidFill>
                <a:latin typeface="Times New Roman" panose="02020603050405020304" pitchFamily="18" charset="0"/>
                <a:cs typeface="Times New Roman" panose="02020603050405020304" pitchFamily="18" charset="0"/>
              </a:rPr>
              <a:t>Программа персонифицированного финансирования дополнительного образования;</a:t>
            </a:r>
          </a:p>
          <a:p>
            <a:pPr marL="857250" lvl="1" indent="-457200" fontAlgn="auto">
              <a:spcBef>
                <a:spcPct val="20000"/>
              </a:spcBef>
              <a:spcAft>
                <a:spcPts val="0"/>
              </a:spcAft>
              <a:buFont typeface="Arial" pitchFamily="34" charset="0"/>
              <a:buAutoNum type="arabicParenR"/>
              <a:defRPr/>
            </a:pPr>
            <a:r>
              <a:rPr lang="ru-RU" sz="2800" dirty="0">
                <a:solidFill>
                  <a:schemeClr val="tx2">
                    <a:lumMod val="50000"/>
                  </a:schemeClr>
                </a:solidFill>
                <a:latin typeface="Times New Roman" panose="02020603050405020304" pitchFamily="18" charset="0"/>
                <a:cs typeface="Times New Roman" panose="02020603050405020304" pitchFamily="18" charset="0"/>
              </a:rPr>
              <a:t>Внесение изменений в решение о бюджете на выделение финансирования приоритетного проекта «Доступное дополнительное образование детей»;</a:t>
            </a:r>
          </a:p>
          <a:p>
            <a:pPr marL="857250" lvl="1" indent="-457200" fontAlgn="auto">
              <a:spcBef>
                <a:spcPct val="20000"/>
              </a:spcBef>
              <a:spcAft>
                <a:spcPts val="0"/>
              </a:spcAft>
              <a:buFont typeface="Arial" pitchFamily="34" charset="0"/>
              <a:buAutoNum type="arabicParenR"/>
              <a:defRPr/>
            </a:pPr>
            <a:r>
              <a:rPr lang="ru-RU" sz="2800" dirty="0">
                <a:solidFill>
                  <a:schemeClr val="tx2">
                    <a:lumMod val="50000"/>
                  </a:schemeClr>
                </a:solidFill>
                <a:latin typeface="Times New Roman" panose="02020603050405020304" pitchFamily="18" charset="0"/>
                <a:cs typeface="Times New Roman" panose="02020603050405020304" pitchFamily="18" charset="0"/>
              </a:rPr>
              <a:t>Внесение изменений в муниципальную программу развития образования</a:t>
            </a:r>
            <a:endParaRPr lang="ru-RU" sz="2800" dirty="0">
              <a:solidFill>
                <a:schemeClr val="tx2">
                  <a:lumMod val="50000"/>
                </a:schemeClr>
              </a:solidFill>
              <a:latin typeface="Times New Roman" panose="02020603050405020304" pitchFamily="18" charset="0"/>
              <a:cs typeface="Times New Roman" panose="02020603050405020304" pitchFamily="18" charset="0"/>
            </a:endParaRPr>
          </a:p>
        </p:txBody>
      </p:sp>
      <p:grpSp>
        <p:nvGrpSpPr>
          <p:cNvPr id="8" name="Группа 11"/>
          <p:cNvGrpSpPr>
            <a:grpSpLocks/>
          </p:cNvGrpSpPr>
          <p:nvPr/>
        </p:nvGrpSpPr>
        <p:grpSpPr bwMode="auto">
          <a:xfrm>
            <a:off x="857224" y="285728"/>
            <a:ext cx="7672414" cy="862002"/>
            <a:chOff x="931" y="302543"/>
            <a:chExt cx="3633731" cy="2180239"/>
          </a:xfrm>
        </p:grpSpPr>
        <p:sp>
          <p:nvSpPr>
            <p:cNvPr id="9" name="Прямоугольник 8"/>
            <p:cNvSpPr/>
            <p:nvPr/>
          </p:nvSpPr>
          <p:spPr>
            <a:xfrm>
              <a:off x="931" y="302543"/>
              <a:ext cx="3633731" cy="2180239"/>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Прямоугольник 9"/>
            <p:cNvSpPr/>
            <p:nvPr/>
          </p:nvSpPr>
          <p:spPr>
            <a:xfrm>
              <a:off x="931" y="302543"/>
              <a:ext cx="3633731" cy="218023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fontAlgn="auto">
                <a:lnSpc>
                  <a:spcPct val="90000"/>
                </a:lnSpc>
                <a:spcAft>
                  <a:spcPct val="35000"/>
                </a:spcAft>
                <a:defRPr/>
              </a:pPr>
              <a:r>
                <a:rPr lang="ru-RU" sz="2800" dirty="0">
                  <a:solidFill>
                    <a:schemeClr val="bg1"/>
                  </a:solidFill>
                </a:rPr>
                <a:t>Разработка НПА</a:t>
              </a:r>
            </a:p>
            <a:p>
              <a:pPr algn="ctr" defTabSz="1244600" fontAlgn="auto">
                <a:lnSpc>
                  <a:spcPct val="90000"/>
                </a:lnSpc>
                <a:spcAft>
                  <a:spcPct val="35000"/>
                </a:spcAft>
                <a:defRPr/>
              </a:pPr>
              <a:r>
                <a:rPr lang="ru-RU" sz="2800" dirty="0">
                  <a:solidFill>
                    <a:schemeClr val="bg1"/>
                  </a:solidFill>
                </a:rPr>
                <a:t>на уровне муниципалитета</a:t>
              </a:r>
              <a:endParaRPr lang="ru-RU"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resentation-template-getcliparts-visual-communication-design"/>
          <p:cNvPicPr>
            <a:picLocks noChangeAspect="1" noChangeArrowheads="1"/>
          </p:cNvPicPr>
          <p:nvPr/>
        </p:nvPicPr>
        <p:blipFill>
          <a:blip r:embed="rId2" cstate="print"/>
          <a:srcRect b="3593"/>
          <a:stretch>
            <a:fillRect/>
          </a:stretch>
        </p:blipFill>
        <p:spPr bwMode="auto">
          <a:xfrm>
            <a:off x="0" y="0"/>
            <a:ext cx="9144000" cy="6858000"/>
          </a:xfrm>
          <a:prstGeom prst="rect">
            <a:avLst/>
          </a:prstGeom>
          <a:noFill/>
          <a:ln w="9525">
            <a:noFill/>
            <a:miter lim="800000"/>
            <a:headEnd/>
            <a:tailEnd/>
          </a:ln>
        </p:spPr>
      </p:pic>
      <p:sp>
        <p:nvSpPr>
          <p:cNvPr id="10243" name="AutoShape 4"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10244" name="AutoShape 6" descr="https://lh6.googleusercontent.com/i5vitxQozGTyzBwqvSts6SvzA8zFiV1sLSmu4Wrhg_L91Oo8ZLtXBNaOItWOqbVIR6febO-6I5vfXU-GXPKYbL6L--Dw3_hFQ7CScrFyziy3g1d8rc5CJwuc7mmWpLP1VJrHUzuGd_Y"/>
          <p:cNvSpPr>
            <a:spLocks noChangeAspect="1" noChangeArrowheads="1"/>
          </p:cNvSpPr>
          <p:nvPr/>
        </p:nvSpPr>
        <p:spPr bwMode="auto">
          <a:xfrm>
            <a:off x="155575" y="84138"/>
            <a:ext cx="304800" cy="304800"/>
          </a:xfrm>
          <a:prstGeom prst="rect">
            <a:avLst/>
          </a:prstGeom>
          <a:noFill/>
          <a:ln w="9525">
            <a:noFill/>
            <a:miter lim="800000"/>
            <a:headEnd/>
            <a:tailEnd/>
          </a:ln>
        </p:spPr>
        <p:txBody>
          <a:bodyPr/>
          <a:lstStyle/>
          <a:p>
            <a:endParaRPr lang="ru-RU">
              <a:latin typeface="Calibri" pitchFamily="34" charset="0"/>
            </a:endParaRPr>
          </a:p>
        </p:txBody>
      </p:sp>
      <p:sp>
        <p:nvSpPr>
          <p:cNvPr id="8" name="Объект 2"/>
          <p:cNvSpPr txBox="1">
            <a:spLocks/>
          </p:cNvSpPr>
          <p:nvPr/>
        </p:nvSpPr>
        <p:spPr>
          <a:xfrm>
            <a:off x="785786" y="1428736"/>
            <a:ext cx="8101012" cy="4886325"/>
          </a:xfrm>
          <a:prstGeom prst="rect">
            <a:avLst/>
          </a:prstGeom>
        </p:spPr>
        <p:txBody>
          <a:bodyPr>
            <a:normAutofit fontScale="92500" lnSpcReduction="20000"/>
          </a:bodyPr>
          <a:lstStyle/>
          <a:p>
            <a:pPr fontAlgn="auto">
              <a:spcBef>
                <a:spcPct val="20000"/>
              </a:spcBef>
              <a:spcAft>
                <a:spcPts val="0"/>
              </a:spcAft>
              <a:buFont typeface="Arial" pitchFamily="34" charset="0"/>
              <a:buNone/>
              <a:defRPr/>
            </a:pPr>
            <a:r>
              <a:rPr lang="ru-RU" sz="3200" dirty="0">
                <a:solidFill>
                  <a:schemeClr val="tx2">
                    <a:lumMod val="50000"/>
                  </a:schemeClr>
                </a:solidFill>
                <a:latin typeface="Times New Roman" panose="02020603050405020304" pitchFamily="18" charset="0"/>
                <a:cs typeface="Times New Roman" panose="02020603050405020304" pitchFamily="18" charset="0"/>
              </a:rPr>
              <a:t>Определение номинала сертификата персонифицированного финансирования (на основании данного параметра вносятся изменения в бюджет)</a:t>
            </a:r>
          </a:p>
          <a:p>
            <a:pPr algn="just" fontAlgn="auto">
              <a:spcBef>
                <a:spcPct val="20000"/>
              </a:spcBef>
              <a:spcAft>
                <a:spcPts val="0"/>
              </a:spcAft>
              <a:buFont typeface="Arial" pitchFamily="34" charset="0"/>
              <a:buNone/>
              <a:defRPr/>
            </a:pPr>
            <a:endParaRPr lang="ru-RU" sz="3200" dirty="0">
              <a:solidFill>
                <a:schemeClr val="tx2">
                  <a:lumMod val="50000"/>
                </a:schemeClr>
              </a:solidFill>
              <a:latin typeface="Times New Roman" panose="02020603050405020304" pitchFamily="18" charset="0"/>
              <a:cs typeface="Times New Roman" panose="02020603050405020304" pitchFamily="18" charset="0"/>
            </a:endParaRPr>
          </a:p>
          <a:p>
            <a:pPr algn="just" fontAlgn="auto">
              <a:spcBef>
                <a:spcPct val="20000"/>
              </a:spcBef>
              <a:spcAft>
                <a:spcPts val="0"/>
              </a:spcAft>
              <a:buFont typeface="Arial" pitchFamily="34" charset="0"/>
              <a:buNone/>
              <a:defRPr/>
            </a:pPr>
            <a:r>
              <a:rPr lang="ru-RU" sz="3200" dirty="0">
                <a:solidFill>
                  <a:schemeClr val="tx2">
                    <a:lumMod val="50000"/>
                  </a:schemeClr>
                </a:solidFill>
                <a:latin typeface="Times New Roman" panose="02020603050405020304" pitchFamily="18" charset="0"/>
                <a:cs typeface="Times New Roman" panose="02020603050405020304" pitchFamily="18" charset="0"/>
              </a:rPr>
              <a:t>Расчёт нормативной стоимости дополнительных </a:t>
            </a:r>
            <a:r>
              <a:rPr lang="ru-RU" sz="3200" dirty="0" err="1">
                <a:solidFill>
                  <a:schemeClr val="tx2">
                    <a:lumMod val="50000"/>
                  </a:schemeClr>
                </a:solidFill>
                <a:latin typeface="Times New Roman" panose="02020603050405020304" pitchFamily="18" charset="0"/>
                <a:cs typeface="Times New Roman" panose="02020603050405020304" pitchFamily="18" charset="0"/>
              </a:rPr>
              <a:t>общеразвивающих</a:t>
            </a:r>
            <a:r>
              <a:rPr lang="ru-RU" sz="3200" dirty="0">
                <a:solidFill>
                  <a:schemeClr val="tx2">
                    <a:lumMod val="50000"/>
                  </a:schemeClr>
                </a:solidFill>
                <a:latin typeface="Times New Roman" panose="02020603050405020304" pitchFamily="18" charset="0"/>
                <a:cs typeface="Times New Roman" panose="02020603050405020304" pitchFamily="18" charset="0"/>
              </a:rPr>
              <a:t> образовательных программ</a:t>
            </a:r>
          </a:p>
          <a:p>
            <a:pPr algn="just" fontAlgn="auto">
              <a:spcBef>
                <a:spcPct val="20000"/>
              </a:spcBef>
              <a:spcAft>
                <a:spcPts val="0"/>
              </a:spcAft>
              <a:buFont typeface="Arial" pitchFamily="34" charset="0"/>
              <a:buNone/>
              <a:defRPr/>
            </a:pPr>
            <a:endParaRPr lang="ru-RU" sz="3200" dirty="0">
              <a:solidFill>
                <a:schemeClr val="tx2">
                  <a:lumMod val="50000"/>
                </a:schemeClr>
              </a:solidFill>
              <a:latin typeface="Times New Roman" panose="02020603050405020304" pitchFamily="18" charset="0"/>
              <a:cs typeface="Times New Roman" panose="02020603050405020304" pitchFamily="18" charset="0"/>
            </a:endParaRPr>
          </a:p>
          <a:p>
            <a:pPr algn="just" fontAlgn="auto">
              <a:spcBef>
                <a:spcPct val="20000"/>
              </a:spcBef>
              <a:spcAft>
                <a:spcPts val="0"/>
              </a:spcAft>
              <a:buFont typeface="Arial" pitchFamily="34" charset="0"/>
              <a:buNone/>
              <a:defRPr/>
            </a:pPr>
            <a:r>
              <a:rPr lang="ru-RU" sz="3200" dirty="0">
                <a:solidFill>
                  <a:schemeClr val="tx2">
                    <a:lumMod val="50000"/>
                  </a:schemeClr>
                </a:solidFill>
                <a:latin typeface="Times New Roman" panose="02020603050405020304" pitchFamily="18" charset="0"/>
                <a:cs typeface="Times New Roman" panose="02020603050405020304" pitchFamily="18" charset="0"/>
              </a:rPr>
              <a:t>Определение общих параметров расчета нормативной стоимости образовательных программ (для автоматического расчета стоимости программ в Навигаторе)</a:t>
            </a:r>
            <a:endParaRPr lang="ru-RU" sz="3200" dirty="0">
              <a:solidFill>
                <a:schemeClr val="tx2">
                  <a:lumMod val="50000"/>
                </a:schemeClr>
              </a:solidFill>
              <a:latin typeface="+mn-lt"/>
              <a:cs typeface="+mn-cs"/>
            </a:endParaRPr>
          </a:p>
        </p:txBody>
      </p:sp>
      <p:grpSp>
        <p:nvGrpSpPr>
          <p:cNvPr id="9" name="Группа 12"/>
          <p:cNvGrpSpPr>
            <a:grpSpLocks/>
          </p:cNvGrpSpPr>
          <p:nvPr/>
        </p:nvGrpSpPr>
        <p:grpSpPr bwMode="auto">
          <a:xfrm>
            <a:off x="857224" y="142852"/>
            <a:ext cx="7715304" cy="1214446"/>
            <a:chOff x="3998036" y="302543"/>
            <a:chExt cx="3633731" cy="2180239"/>
          </a:xfrm>
        </p:grpSpPr>
        <p:sp>
          <p:nvSpPr>
            <p:cNvPr id="10" name="Прямоугольник 9"/>
            <p:cNvSpPr/>
            <p:nvPr/>
          </p:nvSpPr>
          <p:spPr>
            <a:xfrm>
              <a:off x="3998036" y="302543"/>
              <a:ext cx="3633731" cy="2180239"/>
            </a:xfrm>
            <a:prstGeom prst="rect">
              <a:avLst/>
            </a:prstGeom>
          </p:spPr>
          <p:style>
            <a:lnRef idx="0">
              <a:schemeClr val="lt1">
                <a:hueOff val="0"/>
                <a:satOff val="0"/>
                <a:lumOff val="0"/>
                <a:alphaOff val="0"/>
              </a:schemeClr>
            </a:lnRef>
            <a:fillRef idx="3">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sp>
        <p:sp>
          <p:nvSpPr>
            <p:cNvPr id="11" name="Прямоугольник 10"/>
            <p:cNvSpPr/>
            <p:nvPr/>
          </p:nvSpPr>
          <p:spPr>
            <a:xfrm>
              <a:off x="3998036" y="302543"/>
              <a:ext cx="3633731" cy="218023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anchor="ctr"/>
            <a:lstStyle/>
            <a:p>
              <a:pPr algn="ctr" defTabSz="1244600">
                <a:lnSpc>
                  <a:spcPct val="90000"/>
                </a:lnSpc>
                <a:spcAft>
                  <a:spcPct val="35000"/>
                </a:spcAft>
              </a:pPr>
              <a:r>
                <a:rPr lang="ru-RU" sz="2800" dirty="0">
                  <a:solidFill>
                    <a:srgbClr val="FFFFFF"/>
                  </a:solidFill>
                  <a:latin typeface="Verdana" pitchFamily="34" charset="0"/>
                  <a:ea typeface="Verdana" pitchFamily="34" charset="0"/>
                  <a:cs typeface="Verdana" pitchFamily="34" charset="0"/>
                </a:rPr>
                <a:t>Финансовое обоснование реализации проекта </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1143</Words>
  <Application>Microsoft Office PowerPoint</Application>
  <PresentationFormat>Экран (4:3)</PresentationFormat>
  <Paragraphs>137</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Calibri</vt:lpstr>
      <vt:lpstr>Arial</vt:lpstr>
      <vt:lpstr>Verdana</vt:lpstr>
      <vt:lpstr>Book Antiqua</vt:lpstr>
      <vt:lpstr>Times New Roman</vt:lpstr>
      <vt:lpstr>Wingdings</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Мой бук</dc:creator>
  <cp:lastModifiedBy>astafeva</cp:lastModifiedBy>
  <cp:revision>18</cp:revision>
  <dcterms:created xsi:type="dcterms:W3CDTF">2019-01-14T17:22:40Z</dcterms:created>
  <dcterms:modified xsi:type="dcterms:W3CDTF">2019-01-15T06:23:25Z</dcterms:modified>
</cp:coreProperties>
</file>