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1" r:id="rId3"/>
    <p:sldId id="258" r:id="rId4"/>
    <p:sldId id="259" r:id="rId5"/>
    <p:sldId id="276" r:id="rId6"/>
    <p:sldId id="260" r:id="rId7"/>
    <p:sldId id="268" r:id="rId8"/>
    <p:sldId id="277" r:id="rId9"/>
    <p:sldId id="262" r:id="rId10"/>
    <p:sldId id="261" r:id="rId11"/>
    <p:sldId id="270" r:id="rId12"/>
    <p:sldId id="267" r:id="rId13"/>
    <p:sldId id="263" r:id="rId14"/>
    <p:sldId id="283" r:id="rId15"/>
    <p:sldId id="264" r:id="rId16"/>
    <p:sldId id="281" r:id="rId17"/>
    <p:sldId id="272" r:id="rId18"/>
    <p:sldId id="273" r:id="rId19"/>
    <p:sldId id="274" r:id="rId20"/>
    <p:sldId id="275" r:id="rId21"/>
    <p:sldId id="278" r:id="rId22"/>
    <p:sldId id="284" r:id="rId23"/>
    <p:sldId id="282" r:id="rId24"/>
    <p:sldId id="285" r:id="rId25"/>
    <p:sldId id="287" r:id="rId26"/>
    <p:sldId id="286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80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B4C71EC6-210F-42DE-9C53-41977AD35B3D}" type="datetimeFigureOut">
              <a:rPr lang="ru-RU" smtClean="0"/>
              <a:pPr/>
              <a:t>17.03.2019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B4C71EC6-210F-42DE-9C53-41977AD35B3D}" type="datetimeFigureOut">
              <a:rPr lang="ru-RU" smtClean="0"/>
              <a:pPr/>
              <a:t>17.03.2019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B4C71EC6-210F-42DE-9C53-41977AD35B3D}" type="datetimeFigureOut">
              <a:rPr lang="ru-RU" smtClean="0"/>
              <a:pPr/>
              <a:t>17.03.2019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B4C71EC6-210F-42DE-9C53-41977AD35B3D}" type="datetimeFigureOut">
              <a:rPr lang="ru-RU" smtClean="0"/>
              <a:pPr/>
              <a:t>17.03.2019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17.03.2019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Знакомьтесь: наш </a:t>
            </a:r>
            <a:r>
              <a:rPr lang="ru-RU" dirty="0" smtClean="0"/>
              <a:t>музей!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Музей истории Красноткацкой средней </a:t>
            </a:r>
            <a:r>
              <a:rPr lang="ru-RU" dirty="0" smtClean="0"/>
              <a:t>школы</a:t>
            </a:r>
          </a:p>
          <a:p>
            <a:r>
              <a:rPr lang="ru-RU" dirty="0" smtClean="0"/>
              <a:t>Ярославского </a:t>
            </a:r>
            <a:r>
              <a:rPr lang="ru-RU" dirty="0" smtClean="0"/>
              <a:t>МР      </a:t>
            </a:r>
            <a:endParaRPr lang="ru-RU" dirty="0"/>
          </a:p>
          <a:p>
            <a:endParaRPr lang="ru-RU" dirty="0"/>
          </a:p>
        </p:txBody>
      </p:sp>
      <p:pic>
        <p:nvPicPr>
          <p:cNvPr id="19458" name="Picture 2" descr="C:\Users\Анжелика\Desktop\краеведение\школа\_MG_22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49613"/>
            <a:ext cx="4670762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72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/>
          <a:lstStyle/>
          <a:p>
            <a:r>
              <a:rPr lang="ru-RU" dirty="0" smtClean="0"/>
              <a:t>                                Наши гости</a:t>
            </a:r>
            <a:endParaRPr lang="ru-RU" dirty="0"/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3914656" cy="293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99992" y="1052736"/>
            <a:ext cx="4320480" cy="5256585"/>
          </a:xfrm>
        </p:spPr>
        <p:txBody>
          <a:bodyPr>
            <a:noAutofit/>
          </a:bodyPr>
          <a:lstStyle/>
          <a:p>
            <a:r>
              <a:rPr lang="ru-RU" sz="2000" dirty="0" smtClean="0"/>
              <a:t>Хорошая традиция  школьного музея принимать </a:t>
            </a:r>
            <a:r>
              <a:rPr lang="ru-RU" sz="2000" dirty="0"/>
              <a:t>гостей, будь то </a:t>
            </a:r>
            <a:r>
              <a:rPr lang="ru-RU" sz="2000" dirty="0" smtClean="0"/>
              <a:t>выпускники школы  </a:t>
            </a:r>
            <a:r>
              <a:rPr lang="ru-RU" sz="2000" dirty="0"/>
              <a:t>или его </a:t>
            </a:r>
            <a:r>
              <a:rPr lang="ru-RU" sz="2000" dirty="0" smtClean="0"/>
              <a:t>случайные посетители.</a:t>
            </a:r>
            <a:endParaRPr lang="ru-RU" sz="2000" dirty="0" smtClean="0"/>
          </a:p>
          <a:p>
            <a:r>
              <a:rPr lang="ru-RU" sz="2000" dirty="0" smtClean="0"/>
              <a:t>Самыми дорогие гости - ветераны </a:t>
            </a:r>
            <a:r>
              <a:rPr lang="ru-RU" sz="2000" dirty="0"/>
              <a:t>Великой </a:t>
            </a:r>
            <a:r>
              <a:rPr lang="ru-RU" sz="2000" dirty="0" smtClean="0"/>
              <a:t>Отечественной </a:t>
            </a:r>
            <a:r>
              <a:rPr lang="ru-RU" sz="2000" dirty="0"/>
              <a:t>войны и </a:t>
            </a:r>
            <a:r>
              <a:rPr lang="ru-RU" sz="2000" dirty="0" smtClean="0"/>
              <a:t>ветераны труда</a:t>
            </a:r>
            <a:r>
              <a:rPr lang="ru-RU" sz="2000" dirty="0" smtClean="0"/>
              <a:t>, выпускники школы.</a:t>
            </a:r>
            <a:endParaRPr lang="ru-RU" sz="2000" dirty="0"/>
          </a:p>
          <a:p>
            <a:r>
              <a:rPr lang="ru-RU" sz="2000" dirty="0" smtClean="0"/>
              <a:t> Наш </a:t>
            </a:r>
            <a:r>
              <a:rPr lang="ru-RU" sz="2000" dirty="0"/>
              <a:t>музей </a:t>
            </a:r>
            <a:r>
              <a:rPr lang="ru-RU" sz="2000" dirty="0" smtClean="0"/>
              <a:t>посещают </a:t>
            </a:r>
            <a:r>
              <a:rPr lang="ru-RU" sz="2000" dirty="0"/>
              <a:t>участники семинаров, </a:t>
            </a:r>
            <a:r>
              <a:rPr lang="ru-RU" sz="2000" dirty="0" smtClean="0"/>
              <a:t>организованных </a:t>
            </a:r>
            <a:r>
              <a:rPr lang="ru-RU" sz="2000" dirty="0"/>
              <a:t>на базе нашей школы, краеведы из соседних школ: Карабиха, Ивняки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 </a:t>
            </a:r>
            <a:r>
              <a:rPr lang="ru-RU" sz="2000" dirty="0"/>
              <a:t>Яркими посетителями нашего музея стали участники международного «Рыбного обоза – 2», посвященного 300-летию М.В</a:t>
            </a:r>
            <a:r>
              <a:rPr lang="ru-RU" sz="2000" dirty="0" smtClean="0"/>
              <a:t>. </a:t>
            </a:r>
            <a:r>
              <a:rPr lang="ru-RU" sz="2000" dirty="0"/>
              <a:t> </a:t>
            </a:r>
            <a:r>
              <a:rPr lang="ru-RU" sz="2000" dirty="0" smtClean="0"/>
              <a:t>Ломоносова</a:t>
            </a:r>
            <a:r>
              <a:rPr lang="ru-RU" sz="2000" dirty="0"/>
              <a:t>. </a:t>
            </a:r>
            <a:endParaRPr lang="ru-RU" sz="2000" dirty="0" smtClean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11" y="3573016"/>
            <a:ext cx="3835775" cy="2880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780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гости</a:t>
            </a:r>
            <a:endParaRPr lang="ru-RU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628800"/>
            <a:ext cx="5005138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92080" y="1645920"/>
            <a:ext cx="3394720" cy="4526280"/>
          </a:xfrm>
        </p:spPr>
        <p:txBody>
          <a:bodyPr>
            <a:normAutofit fontScale="85000" lnSpcReduction="20000"/>
          </a:bodyPr>
          <a:lstStyle/>
          <a:p>
            <a:r>
              <a:rPr lang="ru-RU" dirty="0" err="1" smtClean="0"/>
              <a:t>Рогоцкий</a:t>
            </a:r>
            <a:r>
              <a:rPr lang="ru-RU" dirty="0" smtClean="0"/>
              <a:t> Виктор, Викторович - заместитель </a:t>
            </a:r>
            <a:r>
              <a:rPr lang="ru-RU" dirty="0"/>
              <a:t>председателя Комитета Совета Федерации по экономической </a:t>
            </a:r>
            <a:r>
              <a:rPr lang="ru-RU" dirty="0" smtClean="0"/>
              <a:t>политике, представитель </a:t>
            </a:r>
            <a:r>
              <a:rPr lang="ru-RU" dirty="0"/>
              <a:t>от исполнительного органа государственной власти Ярославской области </a:t>
            </a:r>
          </a:p>
        </p:txBody>
      </p:sp>
    </p:spTree>
    <p:extLst>
      <p:ext uri="{BB962C8B-B14F-4D97-AF65-F5344CB8AC3E}">
        <p14:creationId xmlns:p14="http://schemas.microsoft.com/office/powerpoint/2010/main" val="256852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гости</a:t>
            </a:r>
            <a:endParaRPr lang="ru-RU" dirty="0"/>
          </a:p>
        </p:txBody>
      </p:sp>
      <p:pic>
        <p:nvPicPr>
          <p:cNvPr id="11266" name="Picture 2" descr="C:\Users\Анжелика\Мои документы (2)\Старые Мои документы\Музей школы\дни памяти яковлева-фото\Фото\021206 05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233" y="692696"/>
            <a:ext cx="4035829" cy="302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2000" dirty="0" err="1"/>
              <a:t>Колодиж</a:t>
            </a:r>
            <a:r>
              <a:rPr lang="ru-RU" sz="2000" dirty="0"/>
              <a:t> Борис Николаевич, </a:t>
            </a:r>
            <a:r>
              <a:rPr lang="ru-RU" sz="2000" dirty="0" smtClean="0"/>
              <a:t>сопредседатель </a:t>
            </a:r>
            <a:r>
              <a:rPr lang="ru-RU" sz="2000" dirty="0"/>
              <a:t>ЯРО Ассамблеи народов России</a:t>
            </a:r>
          </a:p>
          <a:p>
            <a:endParaRPr lang="ru-RU" sz="20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4294967295"/>
          </p:nvPr>
        </p:nvSpPr>
        <p:spPr>
          <a:xfrm>
            <a:off x="0" y="1535113"/>
            <a:ext cx="4040188" cy="639762"/>
          </a:xfrm>
        </p:spPr>
        <p:txBody>
          <a:bodyPr/>
          <a:lstStyle/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/>
          </a:p>
        </p:txBody>
      </p:sp>
      <p:pic>
        <p:nvPicPr>
          <p:cNvPr id="11267" name="Picture 3" descr="C:\Users\Анжелика\Мои документы (2)\Старые Мои документы\Музей школы\дни памяти яковлева-фото\Фото\021206 0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336" y="2924661"/>
            <a:ext cx="4385128" cy="328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 rot="10800000" flipV="1">
            <a:off x="395536" y="2921171"/>
            <a:ext cx="39604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Родственники </a:t>
            </a:r>
            <a:r>
              <a:rPr lang="ru-RU" dirty="0"/>
              <a:t>академика, </a:t>
            </a:r>
            <a:r>
              <a:rPr lang="ru-RU" dirty="0" smtClean="0"/>
              <a:t>историка, </a:t>
            </a:r>
            <a:r>
              <a:rPr lang="ru-RU" dirty="0"/>
              <a:t>философа , выпускника школы </a:t>
            </a:r>
            <a:endParaRPr lang="ru-RU" dirty="0" smtClean="0"/>
          </a:p>
          <a:p>
            <a:r>
              <a:rPr lang="ru-RU" dirty="0" smtClean="0"/>
              <a:t>А.Н. Яковлева -</a:t>
            </a:r>
            <a:endParaRPr lang="ru-RU" dirty="0"/>
          </a:p>
          <a:p>
            <a:r>
              <a:rPr lang="ru-RU" dirty="0"/>
              <a:t>Члены </a:t>
            </a:r>
            <a:r>
              <a:rPr lang="ru-RU" dirty="0" smtClean="0"/>
              <a:t>фонда </a:t>
            </a:r>
            <a:r>
              <a:rPr lang="ru-RU" dirty="0"/>
              <a:t>«</a:t>
            </a:r>
            <a:r>
              <a:rPr lang="ru-RU" dirty="0" smtClean="0"/>
              <a:t>Демократия»,</a:t>
            </a:r>
            <a:endParaRPr lang="ru-RU" dirty="0" smtClean="0"/>
          </a:p>
          <a:p>
            <a:r>
              <a:rPr lang="ru-RU" dirty="0"/>
              <a:t>Заслуженный художник РФ Реутов В.А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161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Гости музея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Вы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r>
              <a:rPr lang="ru-RU" sz="2000" dirty="0" smtClean="0"/>
              <a:t>Учителя и ветераны</a:t>
            </a:r>
          </a:p>
          <a:p>
            <a:pPr marL="0" indent="0">
              <a:buNone/>
            </a:pPr>
            <a:r>
              <a:rPr lang="ru-RU" sz="2000" dirty="0" smtClean="0"/>
              <a:t> </a:t>
            </a:r>
            <a:r>
              <a:rPr lang="ru-RU" sz="2000" dirty="0" smtClean="0"/>
              <a:t>школы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Яковлев Виктор Константинович, сын ярославского писателя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К.Ф. Яковлева </a:t>
            </a:r>
            <a:r>
              <a:rPr lang="ru-RU" sz="2000" dirty="0" smtClean="0"/>
              <a:t>(октябрь 2015 г)</a:t>
            </a:r>
            <a:endParaRPr lang="ru-RU" sz="2000" dirty="0"/>
          </a:p>
        </p:txBody>
      </p:sp>
      <p:pic>
        <p:nvPicPr>
          <p:cNvPr id="6147" name="Picture 3" descr="C:\Users\Анжелика\Desktop\краеведение\15.10.2014 ДР К.Ф. Яковлева\_MG_8895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33" y="764704"/>
            <a:ext cx="4405906" cy="293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Анжелика\Desktop\краеведение\Сын Яковлева КФ\_MG_07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140968"/>
            <a:ext cx="5327505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85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гости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2915816" y="5388936"/>
            <a:ext cx="5486400" cy="912255"/>
          </a:xfrm>
        </p:spPr>
        <p:txBody>
          <a:bodyPr/>
          <a:lstStyle/>
          <a:p>
            <a:r>
              <a:rPr lang="ru-RU" dirty="0" smtClean="0"/>
              <a:t>Борисова Алла Романовна, вдова народного артиста СССР Борисова  Олега Ивановича, выпускника </a:t>
            </a:r>
            <a:r>
              <a:rPr lang="ru-RU" dirty="0" smtClean="0"/>
              <a:t>школы</a:t>
            </a:r>
            <a:endParaRPr lang="ru-RU" dirty="0" smtClean="0"/>
          </a:p>
          <a:p>
            <a:r>
              <a:rPr lang="ru-RU" dirty="0" smtClean="0"/>
              <a:t>(апрель 2014  г.)</a:t>
            </a:r>
            <a:endParaRPr lang="ru-RU" dirty="0"/>
          </a:p>
        </p:txBody>
      </p:sp>
      <p:sp>
        <p:nvSpPr>
          <p:cNvPr id="6" name="Рисунок 5"/>
          <p:cNvSpPr>
            <a:spLocks noGrp="1"/>
          </p:cNvSpPr>
          <p:nvPr>
            <p:ph type="pic" idx="1"/>
          </p:nvPr>
        </p:nvSpPr>
        <p:spPr/>
      </p:sp>
      <p:pic>
        <p:nvPicPr>
          <p:cNvPr id="28674" name="Picture 2" descr="F:\для мамы музей\_MG_03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4664"/>
            <a:ext cx="6700996" cy="446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619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Поисково-исследовательская деятельность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Пополнение </a:t>
            </a:r>
            <a:r>
              <a:rPr lang="ru-RU" dirty="0"/>
              <a:t>фондов школьного музея </a:t>
            </a:r>
            <a:r>
              <a:rPr lang="ru-RU" dirty="0" smtClean="0"/>
              <a:t>через походы, полевые экспедиции</a:t>
            </a:r>
          </a:p>
          <a:p>
            <a:r>
              <a:rPr lang="ru-RU" dirty="0"/>
              <a:t>Ведется работа с </a:t>
            </a:r>
            <a:r>
              <a:rPr lang="ru-RU" dirty="0" smtClean="0"/>
              <a:t>архивными </a:t>
            </a:r>
            <a:r>
              <a:rPr lang="ru-RU" dirty="0"/>
              <a:t>документами, периодической печатью, поиск материалов и документов о </a:t>
            </a:r>
            <a:r>
              <a:rPr lang="ru-RU" dirty="0" smtClean="0"/>
              <a:t>выпускниках, первых </a:t>
            </a:r>
            <a:r>
              <a:rPr lang="ru-RU" dirty="0"/>
              <a:t>учителях, директорах </a:t>
            </a:r>
            <a:r>
              <a:rPr lang="ru-RU" dirty="0" smtClean="0"/>
              <a:t>школы;</a:t>
            </a:r>
          </a:p>
          <a:p>
            <a:r>
              <a:rPr lang="ru-RU" dirty="0"/>
              <a:t> </a:t>
            </a:r>
            <a:r>
              <a:rPr lang="ru-RU" dirty="0" smtClean="0"/>
              <a:t>Создание </a:t>
            </a:r>
            <a:r>
              <a:rPr lang="ru-RU" dirty="0"/>
              <a:t>ученических исследовательских работ, докладов, рефератов и участие в районных научно – практических конференциях и краеведческих конкурсах, олимпиадах, семинарах на уровне школы, района, </a:t>
            </a:r>
            <a:r>
              <a:rPr lang="ru-RU" dirty="0" smtClean="0"/>
              <a:t>области, страны</a:t>
            </a:r>
            <a:endParaRPr lang="ru-RU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88840"/>
            <a:ext cx="4038600" cy="3141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74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 Общественно – полезная деятельность </a:t>
            </a: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700808"/>
            <a:ext cx="3600400" cy="3032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4067944" y="1484784"/>
            <a:ext cx="4824536" cy="46874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/>
              <a:t>Социальные акции, </a:t>
            </a:r>
            <a:r>
              <a:rPr lang="ru-RU" sz="2000" dirty="0" smtClean="0"/>
              <a:t>которые организует музей, </a:t>
            </a:r>
            <a:r>
              <a:rPr lang="ru-RU" sz="2000" dirty="0"/>
              <a:t>стали хорошей </a:t>
            </a:r>
            <a:r>
              <a:rPr lang="ru-RU" sz="2000" dirty="0" smtClean="0"/>
              <a:t>традицией </a:t>
            </a:r>
            <a:r>
              <a:rPr lang="ru-RU" sz="2000" dirty="0"/>
              <a:t>школы. </a:t>
            </a:r>
            <a:r>
              <a:rPr lang="ru-RU" sz="2000" dirty="0" smtClean="0"/>
              <a:t>«Забота</a:t>
            </a:r>
            <a:r>
              <a:rPr lang="ru-RU" sz="2000" dirty="0"/>
              <a:t>» (оказание помощи ветеранам, пожилым людям), «День Победы» (праздничные мероприятия к 9 мая), </a:t>
            </a:r>
            <a:r>
              <a:rPr lang="ru-RU" sz="2000" dirty="0" smtClean="0"/>
              <a:t>«Письмо </a:t>
            </a:r>
            <a:r>
              <a:rPr lang="ru-RU" sz="2000" dirty="0"/>
              <a:t>ветерану</a:t>
            </a:r>
            <a:r>
              <a:rPr lang="ru-RU" sz="2000" dirty="0" smtClean="0"/>
              <a:t>»,  </a:t>
            </a:r>
            <a:r>
              <a:rPr lang="ru-RU" sz="2000" dirty="0" smtClean="0"/>
              <a:t>«День гибели подводной лодки «Камбала» (30 мая в с. Введенском у памятника флотоводцам Белкиным</a:t>
            </a:r>
            <a:r>
              <a:rPr lang="ru-RU" sz="2000" dirty="0" smtClean="0"/>
              <a:t>),  </a:t>
            </a:r>
            <a:r>
              <a:rPr lang="ru-RU" sz="2000" dirty="0"/>
              <a:t>«День памяти и скорби</a:t>
            </a:r>
            <a:r>
              <a:rPr lang="ru-RU" sz="2000" dirty="0" smtClean="0"/>
              <a:t>» (6 октября Митинг </a:t>
            </a:r>
            <a:r>
              <a:rPr lang="ru-RU" sz="2000" dirty="0"/>
              <a:t>памяти жертв политических репрессий у памятника в лесном массиве </a:t>
            </a:r>
            <a:r>
              <a:rPr lang="ru-RU" sz="2000" dirty="0" smtClean="0"/>
              <a:t>около </a:t>
            </a:r>
            <a:r>
              <a:rPr lang="ru-RU" sz="2000" dirty="0"/>
              <a:t>деревни Селифонтово Ярославского района).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915339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 Культурно </a:t>
            </a:r>
            <a:r>
              <a:rPr lang="ru-RU" dirty="0" smtClean="0"/>
              <a:t>–образовательная </a:t>
            </a:r>
            <a:r>
              <a:rPr lang="ru-RU" dirty="0"/>
              <a:t>деятельность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645920"/>
            <a:ext cx="4100264" cy="4526280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Музей является инициатором проведения традиционных ежегодных и тематических </a:t>
            </a:r>
            <a:r>
              <a:rPr lang="ru-RU" dirty="0" smtClean="0"/>
              <a:t>литературно-исторических композиций , таких </a:t>
            </a:r>
          </a:p>
          <a:p>
            <a:pPr>
              <a:buNone/>
            </a:pPr>
            <a:r>
              <a:rPr lang="ru-RU" dirty="0" smtClean="0"/>
              <a:t>    как «Дни памяти видного политика, академика, земляка А.Н.Яковлева» и многие другие  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endParaRPr lang="ru-RU" dirty="0"/>
          </a:p>
        </p:txBody>
      </p:sp>
      <p:pic>
        <p:nvPicPr>
          <p:cNvPr id="17410" name="Picture 2" descr="C:\Users\Анжелика\Desktop\краеведение\15.10.2014 ДР К.Ф. Яковлева\_MG_88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6" y="1357298"/>
            <a:ext cx="4493500" cy="299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05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Экспозиционная работа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Экспозиционная деятельность - одно из основных направлений деятельности </a:t>
            </a:r>
            <a:r>
              <a:rPr lang="ru-RU" dirty="0" smtClean="0"/>
              <a:t>музея - </a:t>
            </a:r>
            <a:r>
              <a:rPr lang="ru-RU" dirty="0"/>
              <a:t>является </a:t>
            </a:r>
            <a:r>
              <a:rPr lang="ru-RU" dirty="0" smtClean="0"/>
              <a:t>основной </a:t>
            </a:r>
            <a:r>
              <a:rPr lang="ru-RU" dirty="0" smtClean="0"/>
              <a:t>базой </a:t>
            </a:r>
            <a:r>
              <a:rPr lang="ru-RU" dirty="0"/>
              <a:t>для реализации культурно-образовательной деятельности музея</a:t>
            </a:r>
            <a:r>
              <a:rPr lang="ru-RU" dirty="0" smtClean="0"/>
              <a:t>.</a:t>
            </a:r>
          </a:p>
          <a:p>
            <a:r>
              <a:rPr lang="ru-RU" dirty="0" smtClean="0"/>
              <a:t>За прошедший учебный год было создано три экспозиции о выпускниках школы: Борисов Борис Алексеевич, Яковлев Константин Федорович, Борисов Борис Алексеевич. Обновлена экспозиция о Великой Отечественной </a:t>
            </a:r>
            <a:r>
              <a:rPr lang="ru-RU" dirty="0" smtClean="0"/>
              <a:t>войне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ru-RU" dirty="0"/>
          </a:p>
        </p:txBody>
      </p:sp>
      <p:pic>
        <p:nvPicPr>
          <p:cNvPr id="15362" name="Picture 2" descr="C:\Users\Анжелика\Desktop\краеведение\15.10.2014 ДР К.Ф. Яковлева\_MG_89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28800"/>
            <a:ext cx="3030466" cy="454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3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Музейные предметы — основное ядро </a:t>
            </a:r>
            <a:r>
              <a:rPr lang="ru-RU" dirty="0" smtClean="0"/>
              <a:t>экспозиции</a:t>
            </a:r>
            <a:endParaRPr lang="ru-RU" dirty="0"/>
          </a:p>
        </p:txBody>
      </p:sp>
      <p:pic>
        <p:nvPicPr>
          <p:cNvPr id="1638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28800"/>
            <a:ext cx="3664014" cy="2444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 descr="C:\Users\Анжелика\Desktop\краеведение\15.10.2014 ДР К.Ф. Яковлева\_MG_89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40968"/>
            <a:ext cx="4886312" cy="325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2627604" cy="334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136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Ода музею!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50405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/>
              <a:t>Примерно </a:t>
            </a:r>
            <a:r>
              <a:rPr lang="ru-RU" sz="2000" dirty="0" smtClean="0"/>
              <a:t>30 </a:t>
            </a:r>
            <a:r>
              <a:rPr lang="ru-RU" sz="2000" dirty="0"/>
              <a:t>лет назад основан наш музей,</a:t>
            </a:r>
          </a:p>
          <a:p>
            <a:pPr marL="0" indent="0">
              <a:buNone/>
            </a:pPr>
            <a:r>
              <a:rPr lang="ru-RU" sz="2000" dirty="0"/>
              <a:t>Каждый из нас здесь встретил </a:t>
            </a:r>
            <a:r>
              <a:rPr lang="ru-RU" sz="2000" dirty="0" smtClean="0"/>
              <a:t>верных, надежных </a:t>
            </a:r>
            <a:r>
              <a:rPr lang="ru-RU" sz="2000" dirty="0"/>
              <a:t>друзей!</a:t>
            </a:r>
          </a:p>
          <a:p>
            <a:pPr marL="0" indent="0">
              <a:buNone/>
            </a:pPr>
            <a:r>
              <a:rPr lang="ru-RU" sz="2000" dirty="0"/>
              <a:t>Давайте мы к стенду первому смело пройдём,</a:t>
            </a:r>
          </a:p>
          <a:p>
            <a:pPr marL="0" indent="0">
              <a:buNone/>
            </a:pPr>
            <a:r>
              <a:rPr lang="ru-RU" sz="2000" dirty="0"/>
              <a:t>Великих людей России мы с вами на нём найдём!</a:t>
            </a:r>
          </a:p>
          <a:p>
            <a:pPr marL="0" indent="0">
              <a:buNone/>
            </a:pPr>
            <a:r>
              <a:rPr lang="ru-RU" sz="2000" dirty="0"/>
              <a:t>Учился здесь Яковлев Саша, Борисов Олег подрастал,</a:t>
            </a:r>
          </a:p>
          <a:p>
            <a:pPr marL="0" indent="0">
              <a:buNone/>
            </a:pPr>
            <a:r>
              <a:rPr lang="ru-RU" sz="2000" dirty="0"/>
              <a:t>А позже каждый ребёнок "большим" человеком стал!</a:t>
            </a:r>
          </a:p>
          <a:p>
            <a:pPr marL="0" indent="0">
              <a:buNone/>
            </a:pPr>
            <a:r>
              <a:rPr lang="ru-RU" sz="2000" dirty="0"/>
              <a:t>Представьте, как гордо шагая, идёт пионерский </a:t>
            </a:r>
            <a:r>
              <a:rPr lang="ru-RU" sz="2000" dirty="0" smtClean="0"/>
              <a:t>отряд.</a:t>
            </a:r>
            <a:endParaRPr lang="ru-RU" sz="2000" dirty="0"/>
          </a:p>
          <a:p>
            <a:pPr marL="0" indent="0">
              <a:buNone/>
            </a:pPr>
            <a:r>
              <a:rPr lang="ru-RU" sz="2000" dirty="0" smtClean="0"/>
              <a:t>А </a:t>
            </a:r>
            <a:r>
              <a:rPr lang="ru-RU" sz="2000" dirty="0"/>
              <a:t>там Балашова Сергея и мальчишек улыбки горят!</a:t>
            </a:r>
          </a:p>
          <a:p>
            <a:pPr marL="0" indent="0">
              <a:buNone/>
            </a:pPr>
            <a:r>
              <a:rPr lang="ru-RU" sz="2000" dirty="0"/>
              <a:t>И каждый парень с девчонкой достойно в шеренге </a:t>
            </a:r>
            <a:r>
              <a:rPr lang="ru-RU" sz="2000" dirty="0" smtClean="0"/>
              <a:t>стоит.</a:t>
            </a:r>
            <a:endParaRPr lang="ru-RU" sz="2000" dirty="0"/>
          </a:p>
          <a:p>
            <a:pPr marL="0" indent="0">
              <a:buNone/>
            </a:pPr>
            <a:r>
              <a:rPr lang="ru-RU" sz="2000" dirty="0"/>
              <a:t>Гордимся, фронтовиками, фашист проклятый побит!</a:t>
            </a:r>
          </a:p>
          <a:p>
            <a:pPr marL="0" indent="0">
              <a:buNone/>
            </a:pPr>
            <a:r>
              <a:rPr lang="ru-RU" sz="2000" dirty="0"/>
              <a:t>И пусть оформление </a:t>
            </a:r>
            <a:r>
              <a:rPr lang="ru-RU" sz="2000" dirty="0" smtClean="0"/>
              <a:t>просто,</a:t>
            </a:r>
            <a:endParaRPr lang="ru-RU" sz="2000" dirty="0"/>
          </a:p>
          <a:p>
            <a:pPr marL="0" indent="0">
              <a:buNone/>
            </a:pPr>
            <a:r>
              <a:rPr lang="ru-RU" sz="2000" dirty="0"/>
              <a:t>Музей наш не очень большой,</a:t>
            </a:r>
          </a:p>
          <a:p>
            <a:pPr marL="0" indent="0">
              <a:buNone/>
            </a:pPr>
            <a:r>
              <a:rPr lang="ru-RU" sz="2000" dirty="0"/>
              <a:t>Он славится именами, людьми с огромной </a:t>
            </a:r>
            <a:r>
              <a:rPr lang="ru-RU" sz="2000" dirty="0" smtClean="0"/>
              <a:t>душой!</a:t>
            </a:r>
          </a:p>
          <a:p>
            <a:pPr marL="0" indent="0">
              <a:buNone/>
            </a:pPr>
            <a:r>
              <a:rPr lang="ru-RU" sz="2000" dirty="0" smtClean="0"/>
              <a:t>(Куликова Дарья, экскурсовод школьного музея, ученица 7 класса, 2016 год)</a:t>
            </a:r>
            <a:endParaRPr lang="ru-RU" sz="2000" dirty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63545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5241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Музейные предметы — основное ядро экспозиции</a:t>
            </a:r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683568" y="2446163"/>
            <a:ext cx="3097213" cy="412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idx="4294967295"/>
          </p:nvPr>
        </p:nvSpPr>
        <p:spPr>
          <a:xfrm>
            <a:off x="0" y="1535113"/>
            <a:ext cx="4040188" cy="957262"/>
          </a:xfrm>
        </p:spPr>
        <p:txBody>
          <a:bodyPr>
            <a:norm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Музейные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предметы периода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течественной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привлекают наибольшее внимание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посетителей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 descr="C:\Users\Анжелика\Desktop\краеведение\лагерь-лето\5 класс ткачи\DSC051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852936"/>
            <a:ext cx="441649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06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Экскурсионно-просветительская деятельность </a:t>
            </a: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960" y="3501008"/>
            <a:ext cx="3858580" cy="2891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1305342"/>
            <a:ext cx="82809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В течение года музей посещает более </a:t>
            </a:r>
            <a:r>
              <a:rPr lang="ru-RU" dirty="0" smtClean="0"/>
              <a:t>500 </a:t>
            </a:r>
            <a:r>
              <a:rPr lang="ru-RU" dirty="0"/>
              <a:t>человек. В музее работают </a:t>
            </a:r>
            <a:r>
              <a:rPr lang="ru-RU" dirty="0" smtClean="0"/>
              <a:t>экскурсоводы </a:t>
            </a:r>
            <a:r>
              <a:rPr lang="ru-RU" dirty="0"/>
              <a:t>из числа учащихся </a:t>
            </a:r>
            <a:r>
              <a:rPr lang="ru-RU" dirty="0" smtClean="0"/>
              <a:t>школы</a:t>
            </a:r>
            <a:r>
              <a:rPr lang="ru-RU" dirty="0"/>
              <a:t>. Подготовка проводится в рамках </a:t>
            </a:r>
            <a:r>
              <a:rPr lang="ru-RU" dirty="0" smtClean="0"/>
              <a:t>кружка «Юные краеведы-историки». Их </a:t>
            </a:r>
            <a:r>
              <a:rPr lang="ru-RU" dirty="0"/>
              <a:t>силами: готовятся и проводятся </a:t>
            </a:r>
            <a:r>
              <a:rPr lang="ru-RU" dirty="0" smtClean="0"/>
              <a:t>экскурсии, </a:t>
            </a:r>
            <a:r>
              <a:rPr lang="ru-RU" dirty="0"/>
              <a:t>музейные уроки для учащихся школы и воспитанников детского сада, праздники в музее, уроки мужества, тематические классные часы, литературно – музыкальные </a:t>
            </a:r>
            <a:r>
              <a:rPr lang="ru-RU" dirty="0" smtClean="0"/>
              <a:t>композиции, </a:t>
            </a:r>
            <a:r>
              <a:rPr lang="ru-RU" dirty="0"/>
              <a:t>разрабатываются новые тематические </a:t>
            </a:r>
            <a:r>
              <a:rPr lang="ru-RU" dirty="0" smtClean="0"/>
              <a:t>экскурсии.</a:t>
            </a:r>
            <a:endParaRPr lang="ru-RU" dirty="0"/>
          </a:p>
        </p:txBody>
      </p:sp>
      <p:pic>
        <p:nvPicPr>
          <p:cNvPr id="21509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3015"/>
            <a:ext cx="4212468" cy="2801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44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 Освещение результатов деятельности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1500174"/>
            <a:ext cx="74168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</a:t>
            </a:r>
            <a:r>
              <a:rPr lang="ru-RU" dirty="0" smtClean="0"/>
              <a:t>. Публикации </a:t>
            </a:r>
            <a:r>
              <a:rPr lang="ru-RU" dirty="0"/>
              <a:t>статей в </a:t>
            </a:r>
            <a:r>
              <a:rPr lang="ru-RU" dirty="0" smtClean="0"/>
              <a:t> </a:t>
            </a:r>
            <a:r>
              <a:rPr lang="ru-RU" dirty="0" smtClean="0"/>
              <a:t>приложении </a:t>
            </a:r>
            <a:r>
              <a:rPr lang="ru-RU" dirty="0" smtClean="0"/>
              <a:t>школьной газеты «Край родной» </a:t>
            </a:r>
            <a:r>
              <a:rPr lang="ru-RU" dirty="0" smtClean="0"/>
              <a:t>(работа </a:t>
            </a:r>
            <a:r>
              <a:rPr lang="ru-RU" dirty="0"/>
              <a:t>актива музея</a:t>
            </a:r>
            <a:r>
              <a:rPr lang="ru-RU" dirty="0" smtClean="0"/>
              <a:t>); </a:t>
            </a:r>
          </a:p>
          <a:p>
            <a:r>
              <a:rPr lang="ru-RU" dirty="0" smtClean="0"/>
              <a:t>2</a:t>
            </a:r>
            <a:r>
              <a:rPr lang="ru-RU" dirty="0"/>
              <a:t>. </a:t>
            </a:r>
            <a:r>
              <a:rPr lang="ru-RU" dirty="0" smtClean="0"/>
              <a:t>Районная газета </a:t>
            </a:r>
            <a:r>
              <a:rPr lang="ru-RU" dirty="0" smtClean="0"/>
              <a:t>«Ярославский </a:t>
            </a:r>
            <a:r>
              <a:rPr lang="ru-RU" dirty="0" err="1" smtClean="0"/>
              <a:t>Агрокурьер</a:t>
            </a:r>
            <a:r>
              <a:rPr lang="ru-RU" dirty="0" smtClean="0"/>
              <a:t>» (</a:t>
            </a:r>
            <a:r>
              <a:rPr lang="ru-RU" dirty="0"/>
              <a:t>мероприятия </a:t>
            </a:r>
            <a:r>
              <a:rPr lang="ru-RU" dirty="0" smtClean="0"/>
              <a:t>школьного </a:t>
            </a:r>
            <a:r>
              <a:rPr lang="ru-RU" dirty="0"/>
              <a:t>музея) </a:t>
            </a:r>
            <a:endParaRPr lang="ru-RU" dirty="0" smtClean="0"/>
          </a:p>
          <a:p>
            <a:r>
              <a:rPr lang="ru-RU" dirty="0" smtClean="0"/>
              <a:t>3</a:t>
            </a:r>
            <a:r>
              <a:rPr lang="ru-RU" dirty="0" smtClean="0"/>
              <a:t>. Сайт </a:t>
            </a:r>
            <a:r>
              <a:rPr lang="ru-RU" dirty="0" smtClean="0"/>
              <a:t>школы (мероприятия </a:t>
            </a:r>
            <a:r>
              <a:rPr lang="ru-RU" dirty="0" smtClean="0"/>
              <a:t>школьного </a:t>
            </a:r>
            <a:r>
              <a:rPr lang="ru-RU" dirty="0"/>
              <a:t>музея</a:t>
            </a:r>
            <a:r>
              <a:rPr lang="ru-RU" dirty="0" smtClean="0"/>
              <a:t>)</a:t>
            </a:r>
          </a:p>
          <a:p>
            <a:r>
              <a:rPr lang="ru-RU" dirty="0"/>
              <a:t>4. Съемка сюжета фильма ТВЦ «Олег Борисов – человек в </a:t>
            </a:r>
            <a:r>
              <a:rPr lang="ru-RU" dirty="0" smtClean="0"/>
              <a:t>футляре» </a:t>
            </a:r>
            <a:r>
              <a:rPr lang="ru-RU" dirty="0" smtClean="0"/>
              <a:t>(о выдающемся артисте СССР в </a:t>
            </a:r>
            <a:r>
              <a:rPr lang="ru-RU" dirty="0" smtClean="0"/>
              <a:t>музее </a:t>
            </a:r>
            <a:r>
              <a:rPr lang="ru-RU" dirty="0"/>
              <a:t>истории  Красноткацкой школы, ноябрь 2014</a:t>
            </a:r>
            <a:r>
              <a:rPr lang="ru-RU" dirty="0" smtClean="0"/>
              <a:t>), </a:t>
            </a:r>
            <a:r>
              <a:rPr lang="ru-RU" dirty="0" smtClean="0"/>
              <a:t>октябрь </a:t>
            </a:r>
            <a:r>
              <a:rPr lang="ru-RU" dirty="0" smtClean="0"/>
              <a:t>2018 съёмка фильма  </a:t>
            </a:r>
            <a:r>
              <a:rPr lang="ru-RU" dirty="0" smtClean="0"/>
              <a:t>– «Олег Борисов</a:t>
            </a:r>
            <a:r>
              <a:rPr lang="ru-RU" dirty="0" smtClean="0"/>
              <a:t>»</a:t>
            </a:r>
            <a:endParaRPr lang="ru-RU" dirty="0" smtClean="0"/>
          </a:p>
          <a:p>
            <a:endParaRPr lang="ru-RU" dirty="0" smtClean="0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0" y="3789040"/>
            <a:ext cx="4041775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44601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Просветительная деятельность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1" name="Picture 3" descr="F:\для мамы музей\_MG_840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1" y="2564904"/>
            <a:ext cx="4032877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С</a:t>
            </a:r>
            <a:r>
              <a:rPr lang="ru-RU" dirty="0" smtClean="0"/>
              <a:t>ъемка </a:t>
            </a:r>
            <a:r>
              <a:rPr lang="ru-RU" dirty="0"/>
              <a:t>видеосюжета о выдающемся политическом деятеле,  выпускнике школы Яковлеве А.Н.</a:t>
            </a:r>
          </a:p>
          <a:p>
            <a:pPr marL="0" indent="0">
              <a:buNone/>
            </a:pPr>
            <a:r>
              <a:rPr lang="ru-RU" dirty="0"/>
              <a:t>каналом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«</a:t>
            </a:r>
            <a:r>
              <a:rPr lang="ru-RU" dirty="0" smtClean="0"/>
              <a:t>Первый </a:t>
            </a:r>
            <a:r>
              <a:rPr lang="ru-RU" dirty="0" smtClean="0"/>
              <a:t>Ярославский» </a:t>
            </a:r>
            <a:r>
              <a:rPr lang="ru-RU" dirty="0"/>
              <a:t>программой «Самое доброе утро</a:t>
            </a:r>
            <a:r>
              <a:rPr lang="ru-RU" dirty="0" smtClean="0"/>
              <a:t>»  </a:t>
            </a:r>
            <a:r>
              <a:rPr lang="ru-RU" dirty="0"/>
              <a:t>(Музей истории школы, 1 ноября 2015 </a:t>
            </a:r>
            <a:r>
              <a:rPr lang="ru-RU" dirty="0" smtClean="0"/>
              <a:t>г.</a:t>
            </a:r>
            <a:r>
              <a:rPr lang="ru-RU" dirty="0" smtClean="0"/>
              <a:t>)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31421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Общественные организации, с которыми взаимодействует музей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43608" y="1916832"/>
            <a:ext cx="698477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ru-RU" dirty="0" smtClean="0"/>
              <a:t>Совет </a:t>
            </a:r>
            <a:r>
              <a:rPr lang="ru-RU" dirty="0"/>
              <a:t>ветеранов </a:t>
            </a:r>
            <a:r>
              <a:rPr lang="ru-RU" dirty="0" smtClean="0"/>
              <a:t>поселка Красные Ткачи. В 2014-2015 учебном году </a:t>
            </a:r>
            <a:r>
              <a:rPr lang="ru-RU" dirty="0" smtClean="0"/>
              <a:t>совместно осуществили </a:t>
            </a:r>
            <a:r>
              <a:rPr lang="ru-RU" dirty="0" smtClean="0"/>
              <a:t>проект о ветеранах </a:t>
            </a:r>
            <a:r>
              <a:rPr lang="ru-RU" dirty="0" smtClean="0"/>
              <a:t>Великой Отечественной войны </a:t>
            </a:r>
            <a:r>
              <a:rPr lang="ru-RU" dirty="0" smtClean="0"/>
              <a:t>и </a:t>
            </a:r>
            <a:r>
              <a:rPr lang="ru-RU" dirty="0" smtClean="0"/>
              <a:t>ветеранах труда </a:t>
            </a:r>
            <a:r>
              <a:rPr lang="ru-RU" dirty="0" smtClean="0"/>
              <a:t>«Мы рано взрослыми стали», собрав воспоминания о детях войны п</a:t>
            </a:r>
            <a:r>
              <a:rPr lang="ru-RU" dirty="0" smtClean="0"/>
              <a:t>. Красные Ткачи </a:t>
            </a:r>
            <a:endParaRPr lang="ru-RU" dirty="0" smtClean="0"/>
          </a:p>
          <a:p>
            <a:pPr marL="342900" indent="-342900" algn="just">
              <a:buAutoNum type="arabicPeriod"/>
            </a:pPr>
            <a:r>
              <a:rPr lang="ru-RU" dirty="0" smtClean="0"/>
              <a:t>Художественная </a:t>
            </a:r>
            <a:r>
              <a:rPr lang="ru-RU" dirty="0"/>
              <a:t>школа №5, в лице </a:t>
            </a:r>
            <a:r>
              <a:rPr lang="ru-RU" dirty="0" smtClean="0"/>
              <a:t>талантливого </a:t>
            </a:r>
            <a:r>
              <a:rPr lang="ru-RU" dirty="0"/>
              <a:t>педагога Бутусовой Натальи Николаевны и ее воспитанников. </a:t>
            </a:r>
            <a:r>
              <a:rPr lang="ru-RU" dirty="0" smtClean="0"/>
              <a:t> Из </a:t>
            </a:r>
            <a:r>
              <a:rPr lang="ru-RU" dirty="0"/>
              <a:t>совместных проектов родилась идея, ставшая  уже традиционной – проводить театрализованные исторические композиции, представленные на суд школьников и жителей поселка. Дети с большим пониманием и любовью имитируют прошедшие события, а потом… рисуют новые композиции уже о проведенном </a:t>
            </a:r>
            <a:r>
              <a:rPr lang="ru-RU" dirty="0" smtClean="0"/>
              <a:t>мероприятии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68205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Общественные организации, с которыми взаимодействует музей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716016" y="1645920"/>
            <a:ext cx="3970784" cy="452628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600" dirty="0"/>
              <a:t>В сентябре 2010 года руководитель школьного музея  Вевель А.В. представила проект «Азбука </a:t>
            </a:r>
            <a:r>
              <a:rPr lang="ru-RU" sz="2600" dirty="0" err="1"/>
              <a:t>Красноткацкого</a:t>
            </a:r>
            <a:r>
              <a:rPr lang="ru-RU" sz="2600" dirty="0"/>
              <a:t> школьника», к оформлению которого были привлечены работы учащихся художественной школы № 5</a:t>
            </a:r>
            <a:r>
              <a:rPr lang="ru-RU" sz="2600" dirty="0" smtClean="0"/>
              <a:t>.</a:t>
            </a:r>
          </a:p>
          <a:p>
            <a:pPr marL="0" indent="0">
              <a:buNone/>
            </a:pPr>
            <a:r>
              <a:rPr lang="ru-RU" sz="2600" dirty="0" smtClean="0"/>
              <a:t> «Азбука» создана при помощи учителя литературы </a:t>
            </a:r>
            <a:r>
              <a:rPr lang="ru-RU" sz="2600" dirty="0" err="1" smtClean="0"/>
              <a:t>Бутусова</a:t>
            </a:r>
            <a:r>
              <a:rPr lang="ru-RU" sz="2600" dirty="0" smtClean="0"/>
              <a:t> А.В.</a:t>
            </a:r>
            <a:endParaRPr lang="ru-RU" sz="2600" dirty="0"/>
          </a:p>
          <a:p>
            <a:endParaRPr lang="ru-RU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2856"/>
            <a:ext cx="4104456" cy="316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48156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22748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167032" y="3244334"/>
            <a:ext cx="5217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Надеемся на сотрудничество и взаимодействие!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5035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Общие сведения о музее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/>
              <a:t>Профиль музея</a:t>
            </a:r>
            <a:r>
              <a:rPr lang="ru-RU" dirty="0"/>
              <a:t>: </a:t>
            </a:r>
            <a:r>
              <a:rPr lang="ru-RU" dirty="0" smtClean="0"/>
              <a:t>историко-краеведческий</a:t>
            </a:r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b="1" dirty="0" smtClean="0"/>
              <a:t>Наименование учебного заведения</a:t>
            </a:r>
            <a:r>
              <a:rPr lang="ru-RU" dirty="0" smtClean="0"/>
              <a:t>:</a:t>
            </a:r>
          </a:p>
          <a:p>
            <a:pPr marL="0" indent="0" algn="ctr">
              <a:buNone/>
            </a:pPr>
            <a:r>
              <a:rPr lang="ru-RU" dirty="0" smtClean="0"/>
              <a:t>МОУ </a:t>
            </a:r>
            <a:r>
              <a:rPr lang="ru-RU" dirty="0"/>
              <a:t>Красноткацкая СШ </a:t>
            </a:r>
            <a:r>
              <a:rPr lang="ru-RU" dirty="0" smtClean="0"/>
              <a:t>Ярославского </a:t>
            </a:r>
            <a:r>
              <a:rPr lang="ru-RU" dirty="0" smtClean="0"/>
              <a:t>МР</a:t>
            </a:r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b="1" dirty="0" smtClean="0"/>
              <a:t>Адрес</a:t>
            </a:r>
            <a:r>
              <a:rPr lang="ru-RU" b="1" dirty="0"/>
              <a:t>:</a:t>
            </a:r>
            <a:r>
              <a:rPr lang="ru-RU" dirty="0"/>
              <a:t> Ярославский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р-н</a:t>
            </a:r>
            <a:r>
              <a:rPr lang="ru-RU" dirty="0"/>
              <a:t>, д</a:t>
            </a:r>
            <a:r>
              <a:rPr lang="ru-RU" dirty="0" smtClean="0"/>
              <a:t>. </a:t>
            </a:r>
            <a:r>
              <a:rPr lang="ru-RU" dirty="0" err="1" smtClean="0"/>
              <a:t>Ноготино</a:t>
            </a:r>
            <a:r>
              <a:rPr lang="ru-RU" dirty="0"/>
              <a:t>, 2 «Б»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ru-RU" dirty="0"/>
          </a:p>
        </p:txBody>
      </p:sp>
      <p:pic>
        <p:nvPicPr>
          <p:cNvPr id="29698" name="Picture 2" descr="F:\для мамы музей\_MG_46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00808"/>
            <a:ext cx="3150096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25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Основатель музея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3078056" cy="4337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3707904" y="1484784"/>
            <a:ext cx="5112568" cy="4641379"/>
          </a:xfrm>
        </p:spPr>
        <p:txBody>
          <a:bodyPr>
            <a:noAutofit/>
          </a:bodyPr>
          <a:lstStyle/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pPr marL="0" indent="0">
              <a:buNone/>
            </a:pPr>
            <a:r>
              <a:rPr lang="ru-RU" sz="2000" dirty="0" smtClean="0"/>
              <a:t>Музей создан более 30 </a:t>
            </a:r>
            <a:r>
              <a:rPr lang="ru-RU" sz="2000" dirty="0"/>
              <a:t>лет </a:t>
            </a:r>
            <a:r>
              <a:rPr lang="ru-RU" sz="2000" dirty="0" smtClean="0"/>
              <a:t>назад </a:t>
            </a:r>
            <a:r>
              <a:rPr lang="ru-RU" sz="2000" dirty="0"/>
              <a:t>директором </a:t>
            </a:r>
            <a:r>
              <a:rPr lang="ru-RU" sz="2000" dirty="0" smtClean="0"/>
              <a:t>школы,</a:t>
            </a:r>
          </a:p>
          <a:p>
            <a:pPr marL="0" indent="0">
              <a:buNone/>
            </a:pPr>
            <a:r>
              <a:rPr lang="ru-RU" sz="2000" dirty="0" smtClean="0"/>
              <a:t>Заслуженным </a:t>
            </a:r>
            <a:r>
              <a:rPr lang="ru-RU" sz="2000" dirty="0" smtClean="0"/>
              <a:t>учителем </a:t>
            </a:r>
            <a:r>
              <a:rPr lang="ru-RU" sz="2000" dirty="0" smtClean="0"/>
              <a:t>РСФСР, </a:t>
            </a:r>
          </a:p>
          <a:p>
            <a:pPr marL="0" indent="0">
              <a:buNone/>
            </a:pPr>
            <a:r>
              <a:rPr lang="ru-RU" sz="2000" dirty="0" smtClean="0"/>
              <a:t>ветераном  </a:t>
            </a:r>
            <a:r>
              <a:rPr lang="ru-RU" sz="2000" dirty="0"/>
              <a:t>Великой Отечественной войны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err="1" smtClean="0"/>
              <a:t>Лямуковым</a:t>
            </a:r>
            <a:r>
              <a:rPr lang="ru-RU" sz="2000" dirty="0" smtClean="0"/>
              <a:t> </a:t>
            </a:r>
            <a:r>
              <a:rPr lang="ru-RU" sz="2000" dirty="0"/>
              <a:t>П.Я. </a:t>
            </a:r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190872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Музей  </a:t>
            </a:r>
            <a:r>
              <a:rPr lang="ru-RU" sz="3600" dirty="0" smtClean="0"/>
              <a:t>сегодня</a:t>
            </a:r>
            <a:endParaRPr lang="ru-RU" sz="36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dirty="0"/>
              <a:t>Здесь </a:t>
            </a:r>
            <a:r>
              <a:rPr lang="ru-RU" dirty="0" smtClean="0"/>
              <a:t>хранятся </a:t>
            </a:r>
            <a:r>
              <a:rPr lang="ru-RU" dirty="0"/>
              <a:t>материалы об истории школы, </a:t>
            </a:r>
            <a:r>
              <a:rPr lang="ru-RU" dirty="0" smtClean="0"/>
              <a:t>её </a:t>
            </a:r>
            <a:r>
              <a:rPr lang="ru-RU" dirty="0"/>
              <a:t>учениках и учителях, выдающихся выпускниках </a:t>
            </a:r>
            <a:r>
              <a:rPr lang="ru-RU" dirty="0" smtClean="0"/>
              <a:t>школы.</a:t>
            </a:r>
          </a:p>
          <a:p>
            <a:r>
              <a:rPr lang="ru-RU" dirty="0" smtClean="0"/>
              <a:t>Наш музей создан для детей и руками детей!</a:t>
            </a:r>
            <a:endParaRPr lang="ru-RU" dirty="0"/>
          </a:p>
          <a:p>
            <a:endParaRPr lang="ru-RU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4416490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53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                               Музей сегодня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3140968"/>
            <a:ext cx="4172272" cy="3456384"/>
          </a:xfrm>
        </p:spPr>
        <p:txBody>
          <a:bodyPr>
            <a:normAutofit/>
          </a:bodyPr>
          <a:lstStyle/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В музее всегда слышны </a:t>
            </a:r>
            <a:r>
              <a:rPr lang="ru-RU" sz="2000" dirty="0"/>
              <a:t>детские восторженные голоса на экскурсиях  и </a:t>
            </a:r>
            <a:r>
              <a:rPr lang="ru-RU" sz="2000" dirty="0" smtClean="0"/>
              <a:t>лекциях </a:t>
            </a:r>
            <a:endParaRPr lang="ru-RU" sz="2000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340769"/>
            <a:ext cx="4038600" cy="2448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Встречи с интересными людьми</a:t>
            </a:r>
            <a:endParaRPr lang="ru-RU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40968"/>
            <a:ext cx="4041775" cy="303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4035425" cy="303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93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1560" y="476672"/>
            <a:ext cx="4104456" cy="2520280"/>
          </a:xfrm>
        </p:spPr>
        <p:txBody>
          <a:bodyPr>
            <a:normAutofit fontScale="92500" lnSpcReduction="10000"/>
          </a:bodyPr>
          <a:lstStyle/>
          <a:p>
            <a:r>
              <a:rPr lang="ru-RU" sz="3600" dirty="0" smtClean="0"/>
              <a:t>Особенность </a:t>
            </a:r>
            <a:r>
              <a:rPr lang="ru-RU" sz="3600" dirty="0"/>
              <a:t>музея </a:t>
            </a:r>
            <a:r>
              <a:rPr lang="ru-RU" dirty="0" smtClean="0"/>
              <a:t>- все </a:t>
            </a:r>
            <a:r>
              <a:rPr lang="ru-RU" dirty="0"/>
              <a:t>экспонаты можно подержать в руках и услышать легенды этих </a:t>
            </a:r>
            <a:r>
              <a:rPr lang="ru-RU" dirty="0" smtClean="0"/>
              <a:t>предметов</a:t>
            </a:r>
            <a:endParaRPr lang="ru-RU" dirty="0"/>
          </a:p>
          <a:p>
            <a:endParaRPr lang="ru-RU" dirty="0"/>
          </a:p>
        </p:txBody>
      </p:sp>
      <p:pic>
        <p:nvPicPr>
          <p:cNvPr id="12291" name="Picture 3" descr="C:\Users\Анжелика\Desktop\краеведение\15.10.2014 ДР К.Ф. Яковлева\_MG_89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63" y="3356992"/>
            <a:ext cx="4303471" cy="28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Анжелика\Мои документы (2)\Старые Мои документы\Музей школы\дни памяти яковлева-фото\Фото\021206 0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337" y="476672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337" y="3447152"/>
            <a:ext cx="3744416" cy="2806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873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Символ музея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Символ России, символ Ярославской </a:t>
            </a:r>
            <a:r>
              <a:rPr lang="ru-RU" dirty="0" smtClean="0"/>
              <a:t>земли </a:t>
            </a:r>
            <a:r>
              <a:rPr lang="ru-RU" dirty="0" smtClean="0"/>
              <a:t>и символ нашего музея – медведь, созданный руками детей!</a:t>
            </a:r>
          </a:p>
          <a:p>
            <a:r>
              <a:rPr lang="ru-RU" dirty="0" smtClean="0"/>
              <a:t> Это символ жизнестойкости </a:t>
            </a:r>
            <a:r>
              <a:rPr lang="ru-RU" dirty="0" smtClean="0"/>
              <a:t>традиций</a:t>
            </a:r>
            <a:endParaRPr lang="ru-RU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" t="603"/>
          <a:stretch/>
        </p:blipFill>
        <p:spPr bwMode="auto">
          <a:xfrm>
            <a:off x="899592" y="1268760"/>
            <a:ext cx="3384376" cy="4724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675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Разделы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История </a:t>
            </a:r>
            <a:r>
              <a:rPr lang="ru-RU" dirty="0" smtClean="0"/>
              <a:t>образования школы </a:t>
            </a:r>
          </a:p>
          <a:p>
            <a:r>
              <a:rPr lang="ru-RU" dirty="0"/>
              <a:t>Школа в первые годы Советской власти. Первые комсомольцы и </a:t>
            </a:r>
            <a:r>
              <a:rPr lang="ru-RU" dirty="0" smtClean="0"/>
              <a:t>пионеры</a:t>
            </a:r>
          </a:p>
          <a:p>
            <a:r>
              <a:rPr lang="ru-RU" dirty="0" smtClean="0"/>
              <a:t>Великая Отечественная война</a:t>
            </a:r>
          </a:p>
          <a:p>
            <a:r>
              <a:rPr lang="ru-RU" dirty="0" smtClean="0"/>
              <a:t>Школа в послевоенные годы. Спортивное и краеведческое движение</a:t>
            </a:r>
          </a:p>
          <a:p>
            <a:r>
              <a:rPr lang="ru-RU" dirty="0" smtClean="0"/>
              <a:t>Школа в 70-90-ые годы ХХ века</a:t>
            </a:r>
          </a:p>
          <a:p>
            <a:r>
              <a:rPr lang="ru-RU" dirty="0" smtClean="0"/>
              <a:t>Школа </a:t>
            </a:r>
            <a:r>
              <a:rPr lang="ru-RU" dirty="0" smtClean="0"/>
              <a:t>сегодня</a:t>
            </a:r>
            <a:endParaRPr lang="ru-RU" dirty="0" smtClean="0"/>
          </a:p>
          <a:p>
            <a:r>
              <a:rPr lang="ru-RU" dirty="0" smtClean="0"/>
              <a:t>Знаменитые выпускники</a:t>
            </a:r>
          </a:p>
          <a:p>
            <a:r>
              <a:rPr lang="ru-RU" dirty="0" smtClean="0"/>
              <a:t>Наши выпускники – защитники Отечества</a:t>
            </a:r>
            <a:endParaRPr lang="ru-RU" dirty="0"/>
          </a:p>
        </p:txBody>
      </p:sp>
      <p:pic>
        <p:nvPicPr>
          <p:cNvPr id="5125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92" y="1646238"/>
            <a:ext cx="3390415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165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302</TotalTime>
  <Words>1100</Words>
  <Application>Microsoft Office PowerPoint</Application>
  <PresentationFormat>Экран (4:3)</PresentationFormat>
  <Paragraphs>126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Cambria</vt:lpstr>
      <vt:lpstr>Rockwell</vt:lpstr>
      <vt:lpstr>Times New Roman</vt:lpstr>
      <vt:lpstr>Wingdings 2</vt:lpstr>
      <vt:lpstr>Литейная</vt:lpstr>
      <vt:lpstr>Знакомьтесь: наш музей!</vt:lpstr>
      <vt:lpstr>Ода музею!</vt:lpstr>
      <vt:lpstr>Общие сведения о музее</vt:lpstr>
      <vt:lpstr>Основатель музея</vt:lpstr>
      <vt:lpstr>Музей  сегодня</vt:lpstr>
      <vt:lpstr>                                   Музей сегодня</vt:lpstr>
      <vt:lpstr>Презентация PowerPoint</vt:lpstr>
      <vt:lpstr>Символ музея</vt:lpstr>
      <vt:lpstr>Разделы</vt:lpstr>
      <vt:lpstr>                                Наши гости</vt:lpstr>
      <vt:lpstr>Наши гости</vt:lpstr>
      <vt:lpstr>Наши гости</vt:lpstr>
      <vt:lpstr>Гости музея</vt:lpstr>
      <vt:lpstr>Наши гости</vt:lpstr>
      <vt:lpstr>Поисково-исследовательская деятельность </vt:lpstr>
      <vt:lpstr> Общественно – полезная деятельность </vt:lpstr>
      <vt:lpstr> Культурно –образовательная деятельность</vt:lpstr>
      <vt:lpstr>Экспозиционная работа</vt:lpstr>
      <vt:lpstr>Музейные предметы — основное ядро экспозиции</vt:lpstr>
      <vt:lpstr>Музейные предметы — основное ядро экспозиции</vt:lpstr>
      <vt:lpstr>Экскурсионно-просветительская деятельность </vt:lpstr>
      <vt:lpstr> Освещение результатов деятельности</vt:lpstr>
      <vt:lpstr>Просветительная деятельность</vt:lpstr>
      <vt:lpstr>Общественные организации, с которыми взаимодействует музей</vt:lpstr>
      <vt:lpstr>Общественные организации, с которыми взаимодействует музей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Знакомьтесь – это наш музей!</dc:title>
  <dc:creator>Анжелика</dc:creator>
  <cp:lastModifiedBy>Сергей Мухин</cp:lastModifiedBy>
  <cp:revision>50</cp:revision>
  <dcterms:created xsi:type="dcterms:W3CDTF">2016-04-09T12:41:54Z</dcterms:created>
  <dcterms:modified xsi:type="dcterms:W3CDTF">2019-03-17T17:04:38Z</dcterms:modified>
</cp:coreProperties>
</file>